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2" r:id="rId3"/>
    <p:sldId id="258" r:id="rId4"/>
    <p:sldId id="259" r:id="rId5"/>
    <p:sldId id="257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/>
    <p:restoredTop sz="95801"/>
  </p:normalViewPr>
  <p:slideViewPr>
    <p:cSldViewPr snapToGrid="0">
      <p:cViewPr>
        <p:scale>
          <a:sx n="111" d="100"/>
          <a:sy n="111" d="100"/>
        </p:scale>
        <p:origin x="-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1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1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7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3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6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0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7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1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2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6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4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6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2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7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0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79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9123490-EFF2-4C88-BE3C-949A069A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3193D82A-5741-4EA6-ABE6-B3BCF55CE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C58A1ED-A7F3-4EBD-9639-AB26408C1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0DEBC6-F3E4-442E-4228-97C8EB237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275668"/>
            <a:ext cx="8830733" cy="936096"/>
          </a:xfrm>
        </p:spPr>
        <p:txBody>
          <a:bodyPr>
            <a:normAutofit/>
          </a:bodyPr>
          <a:lstStyle/>
          <a:p>
            <a:r>
              <a:rPr lang="en-US" sz="4400"/>
              <a:t>Intelligent Tutoring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7627B-D219-EF1C-8FF0-76B33ECE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5244572"/>
            <a:ext cx="8830732" cy="690562"/>
          </a:xfrm>
        </p:spPr>
        <p:txBody>
          <a:bodyPr anchor="t">
            <a:normAutofit/>
          </a:bodyPr>
          <a:lstStyle/>
          <a:p>
            <a:r>
              <a:rPr lang="en-US" dirty="0"/>
              <a:t>Asia Temple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AAB6E7-CAC2-477C-B25B-CE372C82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89ABC29D-441F-408C-9A81-E2EA83BB3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742EF15-7022-4AF9-B4D6-E8FBD1B7D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86AB27E-E312-4BDF-8790-A6E383BEE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A109139-76EA-4C6C-A0E4-135ED4636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8553A6C2-6ABB-41BF-801D-73AAFBE5B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33A89AD-291F-46AF-B344-F5F037B51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817D953-0771-4554-A566-EC560C341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E5A3C5AD-C596-46DA-B098-42004A213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95CA0E4-7B41-41AE-9317-A63B0E6F2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B28B3BB6-3430-4534-A81A-760ED45F4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2049F964-6179-4A2C-A526-25C3EE390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C8796C3E-41A8-465E-B3B8-193B41260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B0732BAB-5DA3-43E7-8A28-5F9DBABA9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A0FD5AD2-6912-45F6-8E0E-800BCA09A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B443E7BB-0DE7-4BB2-8390-C9E2501AE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E1F28B0B-1F5D-495D-819A-6B5E171A2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7EE6A549-90A7-48D7-902C-46154154F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09BB1C7E-BC35-4F76-BEEE-BDE694AB0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07FB7938-E3F0-4BE1-8423-BC1B2B0E0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D560B54B-1030-4E8D-9153-CD229DD2B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8E0180B7-E6D9-40FA-AB59-18AF59D46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59930308-A2DA-4666-AA65-AC4B4CBD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B4F9500F-3A5E-40E3-9027-AE0236CA1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367403A1-1CF8-448D-92F7-2978122B3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F5DEDD07-4EBE-4E81-B8E0-1160D4D7D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6BF22411-55A1-45AD-B8CC-F5B0F1372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FB5A041B-67A5-43B5-BE5E-2B748BEEE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Picture 3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F35E8C4-A178-0DF2-85A6-F41272A75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105" r="1" b="1"/>
          <a:stretch/>
        </p:blipFill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131B49A0-0D90-4441-9CBB-3E2C8D8CB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AA13A54B-BEC6-4866-9635-DC1C71E89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76274862-AF11-40D3-A6C7-F1148DEC6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C4401423-D59C-41D2-8C92-18F547DA3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A135DCB-154C-44D4-8F76-7C9A524EE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4FF707D-32EA-4FB0-ABA0-9759B15D3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C12E9ED1-6370-4EB6-BD01-B3C6D9A41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81A8606F-A18F-466F-9754-EFD7A56E1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370D28F7-7AC2-4C0C-A258-4A5B94A87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1DEA2D65-5CDE-4274-9AF5-5FE3EB98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41">
              <a:extLst>
                <a:ext uri="{FF2B5EF4-FFF2-40B4-BE49-F238E27FC236}">
                  <a16:creationId xmlns:a16="http://schemas.microsoft.com/office/drawing/2014/main" id="{45E96D13-CA11-42D4-930E-BA8A33372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08698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0431-6514-84E9-EC89-BE493E2E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066" y="502203"/>
            <a:ext cx="6157731" cy="1478570"/>
          </a:xfrm>
        </p:spPr>
        <p:txBody>
          <a:bodyPr>
            <a:normAutofit/>
          </a:bodyPr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  <a:latin typeface="American Typewriter" panose="02090604020004020304" pitchFamily="18" charset="77"/>
                <a:cs typeface="Apple Chancery" panose="03020702040506060504" pitchFamily="66" charset="-79"/>
              </a:rPr>
              <a:t>App Installation </a:t>
            </a:r>
            <a:endParaRPr lang="en-US" dirty="0">
              <a:latin typeface="American Typewriter" panose="02090604020004020304" pitchFamily="18" charset="77"/>
              <a:cs typeface="Apple Chancery" panose="03020702040506060504" pitchFamily="66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FA783-A9DA-3B8C-1B45-A3EDC0BA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171" y="1980773"/>
            <a:ext cx="3705326" cy="399694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84EC74-6B7A-8C09-3D84-07D17489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19" y="880278"/>
            <a:ext cx="2355454" cy="5097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2852F0-7796-0476-6A2D-BBDA1636F4FF}"/>
              </a:ext>
            </a:extLst>
          </p:cNvPr>
          <p:cNvSpPr txBox="1"/>
          <p:nvPr/>
        </p:nvSpPr>
        <p:spPr>
          <a:xfrm>
            <a:off x="2090776" y="429955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Icon!</a:t>
            </a: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id="{BBED94CD-0EB7-E5C3-E566-462A3A473C5E}"/>
              </a:ext>
            </a:extLst>
          </p:cNvPr>
          <p:cNvSpPr/>
          <p:nvPr/>
        </p:nvSpPr>
        <p:spPr>
          <a:xfrm>
            <a:off x="2565512" y="3641140"/>
            <a:ext cx="1071603" cy="54889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8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0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B707-C4CD-E5DF-AB17-144EB6C0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13" y="178680"/>
            <a:ext cx="9905998" cy="1478570"/>
          </a:xfrm>
        </p:spPr>
        <p:txBody>
          <a:bodyPr>
            <a:normAutofit/>
          </a:bodyPr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  <a:latin typeface="American Typewriter" panose="02090604020004020304" pitchFamily="18" charset="77"/>
              </a:rPr>
              <a:t>Account Creation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E5D6FB-9F49-C975-C000-9FDE3476D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766" y="1452623"/>
            <a:ext cx="3827755" cy="2515565"/>
          </a:xfr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FAD2BEF6-6CFA-B8FE-DE1D-5D8AA0C2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60" y="1452623"/>
            <a:ext cx="2028672" cy="4390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1BD840-4065-060A-8104-E362F1B0623F}"/>
              </a:ext>
            </a:extLst>
          </p:cNvPr>
          <p:cNvSpPr txBox="1"/>
          <p:nvPr/>
        </p:nvSpPr>
        <p:spPr>
          <a:xfrm>
            <a:off x="4830845" y="5347503"/>
            <a:ext cx="290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classmates and teachers!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091B3-09AF-F99A-44EA-0DC5ED31AA4E}"/>
              </a:ext>
            </a:extLst>
          </p:cNvPr>
          <p:cNvSpPr txBox="1"/>
          <p:nvPr/>
        </p:nvSpPr>
        <p:spPr>
          <a:xfrm>
            <a:off x="8783076" y="4742131"/>
            <a:ext cx="200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Customize your APP</a:t>
            </a:r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4B49FA6A-7AB1-AADA-34CC-49E2E3A5C031}"/>
              </a:ext>
            </a:extLst>
          </p:cNvPr>
          <p:cNvSpPr/>
          <p:nvPr/>
        </p:nvSpPr>
        <p:spPr>
          <a:xfrm flipH="1">
            <a:off x="4384329" y="4946637"/>
            <a:ext cx="1831059" cy="369332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D8CF837-E272-1EC9-BDEB-8005AAA92609}"/>
              </a:ext>
            </a:extLst>
          </p:cNvPr>
          <p:cNvSpPr/>
          <p:nvPr/>
        </p:nvSpPr>
        <p:spPr>
          <a:xfrm rot="16200000">
            <a:off x="9425137" y="4254263"/>
            <a:ext cx="717903" cy="2153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577"/>
      </p:ext>
    </p:extLst>
  </p:cSld>
  <p:clrMapOvr>
    <a:masterClrMapping/>
  </p:clrMapOvr>
  <p:transition spd="slow" advTm="1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67CB-FB0B-C04D-3580-67C3B2BE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88" y="183748"/>
            <a:ext cx="9905998" cy="1478570"/>
          </a:xfrm>
        </p:spPr>
        <p:txBody>
          <a:bodyPr>
            <a:normAutofit/>
          </a:bodyPr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  <a:latin typeface="American Typewriter" panose="02090604020004020304" pitchFamily="18" charset="77"/>
              </a:rPr>
              <a:t>Course Selection 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6BC1B300-2290-F4FF-5F4F-AA281A4B8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909" y="2042664"/>
            <a:ext cx="1914139" cy="4142393"/>
          </a:xfrm>
        </p:spPr>
      </p:pic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E7C9F395-CDE6-3080-FE86-633B11DD0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249" y="2088166"/>
            <a:ext cx="1964393" cy="4160232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B853AC80-941E-AEA6-D8DF-7CA610109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280" y="2088163"/>
            <a:ext cx="1914139" cy="4142394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94E40-C97C-6050-45C9-8C6869B7E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238" y="2088166"/>
            <a:ext cx="1914138" cy="414239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6357481-C8FB-DB5B-18AE-BF21D47312FA}"/>
              </a:ext>
            </a:extLst>
          </p:cNvPr>
          <p:cNvSpPr/>
          <p:nvPr/>
        </p:nvSpPr>
        <p:spPr>
          <a:xfrm>
            <a:off x="1446835" y="3429000"/>
            <a:ext cx="1997035" cy="42537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60877B-D649-AB3B-6AA1-9024AC4FE556}"/>
              </a:ext>
            </a:extLst>
          </p:cNvPr>
          <p:cNvSpPr/>
          <p:nvPr/>
        </p:nvSpPr>
        <p:spPr>
          <a:xfrm>
            <a:off x="6685336" y="4583575"/>
            <a:ext cx="1994306" cy="4282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D19C91-7215-EF20-BA3C-9F9FAC6A2A56}"/>
              </a:ext>
            </a:extLst>
          </p:cNvPr>
          <p:cNvSpPr/>
          <p:nvPr/>
        </p:nvSpPr>
        <p:spPr>
          <a:xfrm>
            <a:off x="9397472" y="4414201"/>
            <a:ext cx="2177212" cy="6934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973A5112-9A4B-8C27-B803-F5B8726FDAAE}"/>
              </a:ext>
            </a:extLst>
          </p:cNvPr>
          <p:cNvSpPr/>
          <p:nvPr/>
        </p:nvSpPr>
        <p:spPr>
          <a:xfrm>
            <a:off x="4896092" y="1551007"/>
            <a:ext cx="2013995" cy="45141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048A39-35DA-984B-C3E6-ACB4D94F3056}"/>
              </a:ext>
            </a:extLst>
          </p:cNvPr>
          <p:cNvSpPr txBox="1"/>
          <p:nvPr/>
        </p:nvSpPr>
        <p:spPr>
          <a:xfrm>
            <a:off x="7014259" y="1491295"/>
            <a:ext cx="304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knowledge dependent </a:t>
            </a:r>
          </a:p>
        </p:txBody>
      </p:sp>
    </p:spTree>
    <p:extLst>
      <p:ext uri="{BB962C8B-B14F-4D97-AF65-F5344CB8AC3E}">
        <p14:creationId xmlns:p14="http://schemas.microsoft.com/office/powerpoint/2010/main" val="316682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7916-79EC-658D-9FBA-33A4EE97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59" y="2142811"/>
            <a:ext cx="9905998" cy="1478570"/>
          </a:xfrm>
        </p:spPr>
        <p:txBody>
          <a:bodyPr>
            <a:normAutofit/>
          </a:bodyPr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  <a:latin typeface="American Typewriter" panose="02090604020004020304" pitchFamily="18" charset="77"/>
              </a:rPr>
              <a:t>Daily Practice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B44AE65E-3E92-19A7-8E7E-400B731C6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039" y="685647"/>
            <a:ext cx="2502745" cy="5416197"/>
          </a:xfrm>
          <a:prstGeom prst="rect">
            <a:avLst/>
          </a:prstGeo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1CDD7BA6-5303-99AE-D312-ACBBBD93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217" y="720901"/>
            <a:ext cx="2502745" cy="5416197"/>
          </a:xfrm>
          <a:prstGeom prst="rect">
            <a:avLst/>
          </a:prstGeom>
        </p:spPr>
      </p:pic>
      <p:sp>
        <p:nvSpPr>
          <p:cNvPr id="6" name="Bent Arrow 5">
            <a:extLst>
              <a:ext uri="{FF2B5EF4-FFF2-40B4-BE49-F238E27FC236}">
                <a16:creationId xmlns:a16="http://schemas.microsoft.com/office/drawing/2014/main" id="{CA3B1A00-0687-50D3-6367-FC6D07049D85}"/>
              </a:ext>
            </a:extLst>
          </p:cNvPr>
          <p:cNvSpPr/>
          <p:nvPr/>
        </p:nvSpPr>
        <p:spPr>
          <a:xfrm flipH="1">
            <a:off x="10503401" y="2673752"/>
            <a:ext cx="544010" cy="416689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B449C-F919-2552-5B8B-CBB9A4DF30E1}"/>
              </a:ext>
            </a:extLst>
          </p:cNvPr>
          <p:cNvSpPr txBox="1"/>
          <p:nvPr/>
        </p:nvSpPr>
        <p:spPr>
          <a:xfrm>
            <a:off x="10503401" y="3244333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 one!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39A3A0-E975-272F-3092-DBC77B906AE3}"/>
              </a:ext>
            </a:extLst>
          </p:cNvPr>
          <p:cNvSpPr/>
          <p:nvPr/>
        </p:nvSpPr>
        <p:spPr>
          <a:xfrm>
            <a:off x="5573550" y="5408421"/>
            <a:ext cx="607331" cy="6934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8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3501-E65C-E6C6-F47B-19E78D86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489" y="-115746"/>
            <a:ext cx="9905998" cy="1478570"/>
          </a:xfrm>
        </p:spPr>
        <p:txBody>
          <a:bodyPr>
            <a:normAutofit/>
          </a:bodyPr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  <a:latin typeface="American Typewriter" panose="02090604020004020304" pitchFamily="18" charset="77"/>
              </a:rPr>
              <a:t>Complete Exercises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0E7033-F200-75A1-BD89-61ECCFB12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162" y="1232447"/>
            <a:ext cx="1727241" cy="3737927"/>
          </a:xfr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2BDCF05C-1589-5D4D-D2AA-5AE9DF67B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872" y="1201054"/>
            <a:ext cx="1744359" cy="3774971"/>
          </a:xfrm>
          <a:prstGeom prst="rect">
            <a:avLst/>
          </a:prstGeom>
        </p:spPr>
      </p:pic>
      <p:pic>
        <p:nvPicPr>
          <p:cNvPr id="9" name="Picture 8" descr="A screenshot of a chat&#10;&#10;Description automatically generated">
            <a:extLst>
              <a:ext uri="{FF2B5EF4-FFF2-40B4-BE49-F238E27FC236}">
                <a16:creationId xmlns:a16="http://schemas.microsoft.com/office/drawing/2014/main" id="{77DF8681-904E-1EDD-95F6-79689D466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045" y="1232447"/>
            <a:ext cx="1744359" cy="3774971"/>
          </a:xfrm>
          <a:prstGeom prst="rect">
            <a:avLst/>
          </a:prstGeom>
        </p:spPr>
      </p:pic>
      <p:pic>
        <p:nvPicPr>
          <p:cNvPr id="11" name="Picture 10" descr="A screenshot of a chat&#10;&#10;Description automatically generated">
            <a:extLst>
              <a:ext uri="{FF2B5EF4-FFF2-40B4-BE49-F238E27FC236}">
                <a16:creationId xmlns:a16="http://schemas.microsoft.com/office/drawing/2014/main" id="{F4802C0D-8F36-3B1A-6B2A-060FCC90A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873" y="1232447"/>
            <a:ext cx="1744359" cy="3774971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73EA10-7E62-5C74-25BE-3AF6D8DD4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900" y="1219577"/>
            <a:ext cx="1744360" cy="3774974"/>
          </a:xfrm>
          <a:prstGeom prst="rect">
            <a:avLst/>
          </a:prstGeom>
        </p:spPr>
      </p:pic>
      <p:pic>
        <p:nvPicPr>
          <p:cNvPr id="15" name="Picture 14" descr="A screenshot of a phone&#10;&#10;Description automatically generated">
            <a:extLst>
              <a:ext uri="{FF2B5EF4-FFF2-40B4-BE49-F238E27FC236}">
                <a16:creationId xmlns:a16="http://schemas.microsoft.com/office/drawing/2014/main" id="{CC0DEE7F-7D79-1DBE-A251-253449BA2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1581" y="1232447"/>
            <a:ext cx="1744359" cy="37749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973F24-8E76-5908-C48B-236B54EBDDFB}"/>
              </a:ext>
            </a:extLst>
          </p:cNvPr>
          <p:cNvSpPr txBox="1"/>
          <p:nvPr/>
        </p:nvSpPr>
        <p:spPr>
          <a:xfrm>
            <a:off x="739088" y="5513163"/>
            <a:ext cx="137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Matching sound/word to image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B58708-0E99-2200-F946-660A935E3A37}"/>
              </a:ext>
            </a:extLst>
          </p:cNvPr>
          <p:cNvSpPr txBox="1"/>
          <p:nvPr/>
        </p:nvSpPr>
        <p:spPr>
          <a:xfrm>
            <a:off x="2572262" y="5616893"/>
            <a:ext cx="1614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sound</a:t>
            </a:r>
          </a:p>
          <a:p>
            <a:r>
              <a:rPr lang="en-US" dirty="0"/>
              <a:t>to word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758EE-FC1B-700D-9DC9-E7CA046FBE03}"/>
              </a:ext>
            </a:extLst>
          </p:cNvPr>
          <p:cNvSpPr txBox="1"/>
          <p:nvPr/>
        </p:nvSpPr>
        <p:spPr>
          <a:xfrm>
            <a:off x="4523320" y="5638026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Completing </a:t>
            </a:r>
          </a:p>
          <a:p>
            <a:r>
              <a:rPr lang="en-US" dirty="0"/>
              <a:t>the sentence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612BE5-CFE4-2A6E-4A15-54E0B6F00C26}"/>
              </a:ext>
            </a:extLst>
          </p:cNvPr>
          <p:cNvSpPr txBox="1"/>
          <p:nvPr/>
        </p:nvSpPr>
        <p:spPr>
          <a:xfrm>
            <a:off x="6519322" y="5651662"/>
            <a:ext cx="136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Typing what </a:t>
            </a:r>
          </a:p>
          <a:p>
            <a:r>
              <a:rPr lang="en-US" dirty="0"/>
              <a:t>you hear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B8B3D2-4644-ED29-CAC4-C8A305D4FF5F}"/>
              </a:ext>
            </a:extLst>
          </p:cNvPr>
          <p:cNvSpPr txBox="1"/>
          <p:nvPr/>
        </p:nvSpPr>
        <p:spPr>
          <a:xfrm>
            <a:off x="8378367" y="5540799"/>
            <a:ext cx="1822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 to click on new </a:t>
            </a:r>
          </a:p>
          <a:p>
            <a:r>
              <a:rPr lang="en-US" dirty="0"/>
              <a:t>or unknown words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888DF4-9AAA-28E8-0070-6AFCC744E5A9}"/>
              </a:ext>
            </a:extLst>
          </p:cNvPr>
          <p:cNvSpPr txBox="1"/>
          <p:nvPr/>
        </p:nvSpPr>
        <p:spPr>
          <a:xfrm>
            <a:off x="10537544" y="5638026"/>
            <a:ext cx="1192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Matching English to French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F2A03E65-FE27-FA22-79A2-95D8C3BECA60}"/>
              </a:ext>
            </a:extLst>
          </p:cNvPr>
          <p:cNvSpPr/>
          <p:nvPr/>
        </p:nvSpPr>
        <p:spPr>
          <a:xfrm rot="10800000">
            <a:off x="1236406" y="5007417"/>
            <a:ext cx="164131" cy="5057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92E92B79-4F08-5F67-8561-FD347A1BE304}"/>
              </a:ext>
            </a:extLst>
          </p:cNvPr>
          <p:cNvSpPr/>
          <p:nvPr/>
        </p:nvSpPr>
        <p:spPr>
          <a:xfrm rot="10800000">
            <a:off x="3195886" y="5054153"/>
            <a:ext cx="164131" cy="5057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EBDECCA4-4AB2-9854-601E-A94E68CEA12E}"/>
              </a:ext>
            </a:extLst>
          </p:cNvPr>
          <p:cNvSpPr/>
          <p:nvPr/>
        </p:nvSpPr>
        <p:spPr>
          <a:xfrm rot="10800000">
            <a:off x="5093036" y="5054152"/>
            <a:ext cx="164131" cy="5057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84A03B88-7D7B-7BC5-4511-C4D5A152C3BA}"/>
              </a:ext>
            </a:extLst>
          </p:cNvPr>
          <p:cNvSpPr/>
          <p:nvPr/>
        </p:nvSpPr>
        <p:spPr>
          <a:xfrm rot="10800000">
            <a:off x="7060038" y="5103774"/>
            <a:ext cx="164131" cy="5057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55088A85-0A4B-552D-0469-FB03EF97D63F}"/>
              </a:ext>
            </a:extLst>
          </p:cNvPr>
          <p:cNvSpPr/>
          <p:nvPr/>
        </p:nvSpPr>
        <p:spPr>
          <a:xfrm rot="10800000">
            <a:off x="9006150" y="5057328"/>
            <a:ext cx="164131" cy="5057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DCC07D19-5477-429D-B542-DB1248733579}"/>
              </a:ext>
            </a:extLst>
          </p:cNvPr>
          <p:cNvSpPr/>
          <p:nvPr/>
        </p:nvSpPr>
        <p:spPr>
          <a:xfrm rot="10800000">
            <a:off x="10966352" y="5031860"/>
            <a:ext cx="154816" cy="5057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6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F36A-9E90-5387-6807-D7B1B110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83" y="109231"/>
            <a:ext cx="9905998" cy="1478570"/>
          </a:xfrm>
        </p:spPr>
        <p:txBody>
          <a:bodyPr>
            <a:normAutofit/>
          </a:bodyPr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  <a:latin typeface="American Typewriter" panose="02090604020004020304" pitchFamily="18" charset="77"/>
              </a:rPr>
              <a:t>Track Progress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5" name="Content Placeholder 4" descr="A screenshot of a game&#10;&#10;Description automatically generated">
            <a:extLst>
              <a:ext uri="{FF2B5EF4-FFF2-40B4-BE49-F238E27FC236}">
                <a16:creationId xmlns:a16="http://schemas.microsoft.com/office/drawing/2014/main" id="{4098533D-77D1-EB9D-AFFD-54406C131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932" y="1368649"/>
            <a:ext cx="1904116" cy="4120702"/>
          </a:xfrm>
        </p:spPr>
      </p:pic>
      <p:pic>
        <p:nvPicPr>
          <p:cNvPr id="7" name="Picture 6" descr="A screenshot of a game&#10;&#10;Description automatically generated">
            <a:extLst>
              <a:ext uri="{FF2B5EF4-FFF2-40B4-BE49-F238E27FC236}">
                <a16:creationId xmlns:a16="http://schemas.microsoft.com/office/drawing/2014/main" id="{8EF5BDA5-DD6C-DDB3-BC6A-316E7ED15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682" y="1368650"/>
            <a:ext cx="1904116" cy="4120702"/>
          </a:xfrm>
          <a:prstGeom prst="rect">
            <a:avLst/>
          </a:prstGeom>
        </p:spPr>
      </p:pic>
      <p:pic>
        <p:nvPicPr>
          <p:cNvPr id="9" name="Picture 8" descr="A screenshot of a game&#10;&#10;Description automatically generated">
            <a:extLst>
              <a:ext uri="{FF2B5EF4-FFF2-40B4-BE49-F238E27FC236}">
                <a16:creationId xmlns:a16="http://schemas.microsoft.com/office/drawing/2014/main" id="{8D47976D-0BB0-361C-D964-FBF5291AC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24" y="1368649"/>
            <a:ext cx="1904116" cy="4120702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11ADDA-CD70-72C6-F74D-E385D3467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183" y="1368649"/>
            <a:ext cx="1904116" cy="412070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B841EB4-29AB-D721-C71D-3896DC691FA4}"/>
              </a:ext>
            </a:extLst>
          </p:cNvPr>
          <p:cNvSpPr/>
          <p:nvPr/>
        </p:nvSpPr>
        <p:spPr>
          <a:xfrm>
            <a:off x="5389145" y="4919241"/>
            <a:ext cx="520861" cy="6934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943CFD-D089-6441-B36E-DE63378881F0}"/>
              </a:ext>
            </a:extLst>
          </p:cNvPr>
          <p:cNvSpPr/>
          <p:nvPr/>
        </p:nvSpPr>
        <p:spPr>
          <a:xfrm>
            <a:off x="3742764" y="4919240"/>
            <a:ext cx="520861" cy="6934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E0B17C-C3F8-776B-AF30-72841F59D6E6}"/>
              </a:ext>
            </a:extLst>
          </p:cNvPr>
          <p:cNvSpPr/>
          <p:nvPr/>
        </p:nvSpPr>
        <p:spPr>
          <a:xfrm>
            <a:off x="9201874" y="1493134"/>
            <a:ext cx="520861" cy="6934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4479"/>
      </p:ext>
    </p:extLst>
  </p:cSld>
  <p:clrMapOvr>
    <a:masterClrMapping/>
  </p:clrMapOvr>
  <p:transition spd="slow" advTm="1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BF1ED-1401-FF53-E2F4-85F346E9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92" y="2296176"/>
            <a:ext cx="2895653" cy="1478570"/>
          </a:xfrm>
        </p:spPr>
        <p:txBody>
          <a:bodyPr>
            <a:normAutofit fontScale="90000"/>
          </a:bodyPr>
          <a:lstStyle/>
          <a:p>
            <a:r>
              <a:rPr lang="en-CA" b="0" i="0" u="none" strike="noStrike" dirty="0">
                <a:solidFill>
                  <a:srgbClr val="000000"/>
                </a:solidFill>
                <a:effectLst/>
                <a:latin typeface="American Typewriter" panose="02090604020004020304" pitchFamily="18" charset="77"/>
              </a:rPr>
              <a:t>Set Achievable Goals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pic>
        <p:nvPicPr>
          <p:cNvPr id="6" name="Content Placeholder 5" descr="A screenshot of a game&#10;&#10;Description automatically generated">
            <a:extLst>
              <a:ext uri="{FF2B5EF4-FFF2-40B4-BE49-F238E27FC236}">
                <a16:creationId xmlns:a16="http://schemas.microsoft.com/office/drawing/2014/main" id="{2A28F197-5DD6-7EBE-4065-40985A5A7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1522" y="942993"/>
            <a:ext cx="2313414" cy="5006464"/>
          </a:xfr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650B8EA9-2D0F-ECB4-4967-A88024516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59" y="945736"/>
            <a:ext cx="2312147" cy="5003722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79082812-1DBB-CD95-1709-974F66033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697" y="910991"/>
            <a:ext cx="2409735" cy="507046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3B8E4B1-A6F7-7CD4-691A-420ADEF73F8A}"/>
              </a:ext>
            </a:extLst>
          </p:cNvPr>
          <p:cNvSpPr/>
          <p:nvPr/>
        </p:nvSpPr>
        <p:spPr>
          <a:xfrm>
            <a:off x="7066600" y="1041721"/>
            <a:ext cx="1123257" cy="6934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F25D2-1C78-F20A-5B3A-7967AC2B1509}"/>
              </a:ext>
            </a:extLst>
          </p:cNvPr>
          <p:cNvSpPr/>
          <p:nvPr/>
        </p:nvSpPr>
        <p:spPr>
          <a:xfrm>
            <a:off x="5060066" y="5288035"/>
            <a:ext cx="576805" cy="69342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000">
        <p14:reveal/>
      </p:transition>
    </mc:Choice>
    <mc:Fallback>
      <p:transition spd="slow" advTm="1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{DC91E9D2-C807-704F-B0AC-F90668E84CBF}tf10001122</Template>
  <TotalTime>52</TotalTime>
  <Words>66</Words>
  <Application>Microsoft Macintosh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American Typewriter</vt:lpstr>
      <vt:lpstr>Arial</vt:lpstr>
      <vt:lpstr>Tw Cen MT</vt:lpstr>
      <vt:lpstr>Circuit</vt:lpstr>
      <vt:lpstr>Intelligent Tutoring System</vt:lpstr>
      <vt:lpstr>App Installation </vt:lpstr>
      <vt:lpstr>Account Creation</vt:lpstr>
      <vt:lpstr>Course Selection </vt:lpstr>
      <vt:lpstr>Daily Practice</vt:lpstr>
      <vt:lpstr>Complete Exercises</vt:lpstr>
      <vt:lpstr>Track Progress</vt:lpstr>
      <vt:lpstr>Set Achievable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Tutoring System</dc:title>
  <dc:creator>Asia Temple</dc:creator>
  <cp:lastModifiedBy>Asia Temple</cp:lastModifiedBy>
  <cp:revision>3</cp:revision>
  <dcterms:created xsi:type="dcterms:W3CDTF">2023-10-14T18:02:15Z</dcterms:created>
  <dcterms:modified xsi:type="dcterms:W3CDTF">2023-10-14T18:54:27Z</dcterms:modified>
</cp:coreProperties>
</file>