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5755"/>
  </p:normalViewPr>
  <p:slideViewPr>
    <p:cSldViewPr snapToGrid="0">
      <p:cViewPr varScale="1">
        <p:scale>
          <a:sx n="103" d="100"/>
          <a:sy n="103" d="100"/>
        </p:scale>
        <p:origin x="19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ai.com/polici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4506C-B3D4-3F87-C67A-1EB34419DA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Navigating Chat GPT </a:t>
            </a:r>
            <a:r>
              <a:rPr lang="en-US" dirty="0"/>
              <a:t>safely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01A484-D195-181F-2E1C-BEA554834D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Daigon</a:t>
            </a:r>
            <a:r>
              <a:rPr lang="en-US" dirty="0"/>
              <a:t> </a:t>
            </a:r>
            <a:r>
              <a:rPr lang="en-US" dirty="0" err="1"/>
              <a:t>Elmy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40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48F5D-753A-ABD2-9359-0968EA246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333CB-DBFC-30E1-B1BE-ED6ED01BB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access Chat GPT or any other AI tool, we are allowing them access to more than just the information we input</a:t>
            </a:r>
          </a:p>
          <a:p>
            <a:r>
              <a:rPr lang="en-US" dirty="0"/>
              <a:t>We need to be very careful what we allow them to have information to</a:t>
            </a:r>
          </a:p>
          <a:p>
            <a:r>
              <a:rPr lang="en-US" dirty="0"/>
              <a:t>Specifically, the information we type into our chat bots </a:t>
            </a:r>
          </a:p>
          <a:p>
            <a:r>
              <a:rPr lang="en-US" dirty="0"/>
              <a:t>Chat GBT has an age restriction of 13, but how is this monitored?</a:t>
            </a:r>
          </a:p>
        </p:txBody>
      </p:sp>
    </p:spTree>
    <p:extLst>
      <p:ext uri="{BB962C8B-B14F-4D97-AF65-F5344CB8AC3E}">
        <p14:creationId xmlns:p14="http://schemas.microsoft.com/office/powerpoint/2010/main" val="24203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3005-CAD8-73F3-F558-786CBBF0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how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56F3A-70A8-48EC-C884-A27ED8C1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be self conscious of what we put into Chat GPT</a:t>
            </a:r>
          </a:p>
          <a:p>
            <a:r>
              <a:rPr lang="en-US" dirty="0"/>
              <a:t>Chat GPT does have a Terms of Use and Privacy Policy and is a bit tricky to find, usually a question mark. </a:t>
            </a:r>
          </a:p>
          <a:p>
            <a:r>
              <a:rPr lang="en-US" dirty="0"/>
              <a:t>The information we input during registration they have access to and is saved. Any information we input to Chat GPT they save for a minimum of 30 days for security purposes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90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AA779-6759-F55C-8415-AAC50CAA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78F47-E136-4D84-991C-F7FD5C11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of the information they collect is for their services and data resources </a:t>
            </a:r>
          </a:p>
          <a:p>
            <a:r>
              <a:rPr lang="en-US" dirty="0"/>
              <a:t>Improve their services and research </a:t>
            </a:r>
          </a:p>
          <a:p>
            <a:r>
              <a:rPr lang="en-US" dirty="0"/>
              <a:t>Communication </a:t>
            </a:r>
          </a:p>
          <a:p>
            <a:r>
              <a:rPr lang="en-US" dirty="0"/>
              <a:t>Develop new programs </a:t>
            </a:r>
          </a:p>
          <a:p>
            <a:r>
              <a:rPr lang="en-US" dirty="0"/>
              <a:t>Prevention of fraud, criminal activities, misuses, and to protect their networks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13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6539F-5477-60F3-DA79-94E8E33D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rights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4C8BB-B929-9FA6-25F7-51E56E1C1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user we have our rights to: </a:t>
            </a:r>
          </a:p>
          <a:p>
            <a:pPr lvl="1"/>
            <a:r>
              <a:rPr lang="en-US" dirty="0"/>
              <a:t>Delete personal information from their records </a:t>
            </a:r>
          </a:p>
          <a:p>
            <a:pPr lvl="1"/>
            <a:r>
              <a:rPr lang="en-US" dirty="0"/>
              <a:t>Update personal information </a:t>
            </a:r>
          </a:p>
          <a:p>
            <a:pPr lvl="1"/>
            <a:r>
              <a:rPr lang="en-US" dirty="0"/>
              <a:t>Restrict how they process personal information </a:t>
            </a:r>
          </a:p>
          <a:p>
            <a:pPr lvl="1"/>
            <a:r>
              <a:rPr lang="en-US" dirty="0"/>
              <a:t>Withdraw our consent </a:t>
            </a:r>
          </a:p>
          <a:p>
            <a:pPr lvl="1"/>
            <a:r>
              <a:rPr lang="en-US" dirty="0"/>
              <a:t>File a complaint with our data protection authority </a:t>
            </a:r>
          </a:p>
        </p:txBody>
      </p:sp>
    </p:spTree>
    <p:extLst>
      <p:ext uri="{BB962C8B-B14F-4D97-AF65-F5344CB8AC3E}">
        <p14:creationId xmlns:p14="http://schemas.microsoft.com/office/powerpoint/2010/main" val="177887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99DF4-3285-BB4B-2F91-1D42E82B8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8B200-6F58-8B2C-89B0-37B975D9B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ChatGPT</a:t>
            </a:r>
            <a:r>
              <a:rPr lang="en-US" dirty="0"/>
              <a:t>, (2023). Terms and Policy. </a:t>
            </a:r>
            <a:r>
              <a:rPr lang="en-US" i="1" dirty="0"/>
              <a:t>Open AI. </a:t>
            </a:r>
            <a:r>
              <a:rPr lang="en-US" i="1" dirty="0">
                <a:hlinkClick r:id="rId2"/>
              </a:rPr>
              <a:t>https://openai.com</a:t>
            </a:r>
            <a:r>
              <a:rPr lang="en-US" i="1">
                <a:hlinkClick r:id="rId2"/>
              </a:rPr>
              <a:t>/policies</a:t>
            </a:r>
            <a:r>
              <a:rPr lang="en-US" i="1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9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20</TotalTime>
  <Words>237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Circuit</vt:lpstr>
      <vt:lpstr>Navigating Chat GPT safely </vt:lpstr>
      <vt:lpstr>The what</vt:lpstr>
      <vt:lpstr>The how </vt:lpstr>
      <vt:lpstr>The why </vt:lpstr>
      <vt:lpstr>Our rights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Navigating AI safely </dc:title>
  <dc:creator>Elmy, Daigon</dc:creator>
  <cp:lastModifiedBy>Elmy, Daigon</cp:lastModifiedBy>
  <cp:revision>4</cp:revision>
  <dcterms:created xsi:type="dcterms:W3CDTF">2023-10-04T01:09:42Z</dcterms:created>
  <dcterms:modified xsi:type="dcterms:W3CDTF">2023-10-14T18:15:39Z</dcterms:modified>
</cp:coreProperties>
</file>