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3"/>
  </p:notesMasterIdLst>
  <p:sldIdLst>
    <p:sldId id="256" r:id="rId2"/>
    <p:sldId id="259" r:id="rId3"/>
    <p:sldId id="285" r:id="rId4"/>
    <p:sldId id="286" r:id="rId5"/>
    <p:sldId id="288" r:id="rId6"/>
    <p:sldId id="289" r:id="rId7"/>
    <p:sldId id="290" r:id="rId8"/>
    <p:sldId id="291" r:id="rId9"/>
    <p:sldId id="261" r:id="rId10"/>
    <p:sldId id="292" r:id="rId11"/>
    <p:sldId id="293" r:id="rId12"/>
    <p:sldId id="294" r:id="rId13"/>
    <p:sldId id="295" r:id="rId14"/>
    <p:sldId id="296" r:id="rId15"/>
    <p:sldId id="297" r:id="rId16"/>
    <p:sldId id="298" r:id="rId17"/>
    <p:sldId id="299" r:id="rId18"/>
    <p:sldId id="300" r:id="rId19"/>
    <p:sldId id="301" r:id="rId20"/>
    <p:sldId id="302" r:id="rId21"/>
    <p:sldId id="264" r:id="rId22"/>
  </p:sldIdLst>
  <p:sldSz cx="9144000" cy="5143500" type="screen16x9"/>
  <p:notesSz cx="6858000" cy="9144000"/>
  <p:embeddedFontLst>
    <p:embeddedFont>
      <p:font typeface="Cabin" panose="020B0604020202020204" charset="0"/>
      <p:regular r:id="rId24"/>
      <p:bold r:id="rId25"/>
      <p:italic r:id="rId26"/>
      <p:boldItalic r:id="rId27"/>
    </p:embeddedFont>
    <p:embeddedFont>
      <p:font typeface="Epilogue"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8D8EC-2F14-4951-99E7-9A25A23A3872}" v="28" dt="2023-10-10T10:49:21.223"/>
  </p1510:revLst>
</p1510:revInfo>
</file>

<file path=ppt/tableStyles.xml><?xml version="1.0" encoding="utf-8"?>
<a:tblStyleLst xmlns:a="http://schemas.openxmlformats.org/drawingml/2006/main" def="{1F022DC5-8123-4175-BCCA-219375FFE1B4}">
  <a:tblStyle styleId="{1F022DC5-8123-4175-BCCA-219375FFE1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2308" y="1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Santiago" userId="ef5f47ef469d0080" providerId="LiveId" clId="{F988D8EC-2F14-4951-99E7-9A25A23A3872}"/>
    <pc:docChg chg="undo redo custSel addSld delSld modSld sldOrd delMainMaster">
      <pc:chgData name="Vincent Santiago" userId="ef5f47ef469d0080" providerId="LiveId" clId="{F988D8EC-2F14-4951-99E7-9A25A23A3872}" dt="2023-10-10T10:49:21.223" v="676"/>
      <pc:docMkLst>
        <pc:docMk/>
      </pc:docMkLst>
      <pc:sldChg chg="addSp delSp modSp add del mod">
        <pc:chgData name="Vincent Santiago" userId="ef5f47ef469d0080" providerId="LiveId" clId="{F988D8EC-2F14-4951-99E7-9A25A23A3872}" dt="2023-10-10T09:12:19.227" v="161" actId="47"/>
        <pc:sldMkLst>
          <pc:docMk/>
          <pc:sldMk cId="0" sldId="258"/>
        </pc:sldMkLst>
        <pc:spChg chg="add del mod">
          <ac:chgData name="Vincent Santiago" userId="ef5f47ef469d0080" providerId="LiveId" clId="{F988D8EC-2F14-4951-99E7-9A25A23A3872}" dt="2023-10-10T09:03:45.371" v="29" actId="478"/>
          <ac:spMkLst>
            <pc:docMk/>
            <pc:sldMk cId="0" sldId="258"/>
            <ac:spMk id="3" creationId="{F9237036-A6F4-9A5E-CF6A-DA1F316A2C62}"/>
          </ac:spMkLst>
        </pc:spChg>
        <pc:spChg chg="add del mod">
          <ac:chgData name="Vincent Santiago" userId="ef5f47ef469d0080" providerId="LiveId" clId="{F988D8EC-2F14-4951-99E7-9A25A23A3872}" dt="2023-10-10T09:03:41.566" v="26" actId="478"/>
          <ac:spMkLst>
            <pc:docMk/>
            <pc:sldMk cId="0" sldId="258"/>
            <ac:spMk id="5" creationId="{EBC30574-95C4-AC3F-5AC1-76275F49BF46}"/>
          </ac:spMkLst>
        </pc:spChg>
        <pc:spChg chg="add del mod">
          <ac:chgData name="Vincent Santiago" userId="ef5f47ef469d0080" providerId="LiveId" clId="{F988D8EC-2F14-4951-99E7-9A25A23A3872}" dt="2023-10-10T09:03:42.944" v="27" actId="478"/>
          <ac:spMkLst>
            <pc:docMk/>
            <pc:sldMk cId="0" sldId="258"/>
            <ac:spMk id="7" creationId="{EC5460BD-2C70-5815-85BD-31066F8EB148}"/>
          </ac:spMkLst>
        </pc:spChg>
        <pc:spChg chg="add del mod">
          <ac:chgData name="Vincent Santiago" userId="ef5f47ef469d0080" providerId="LiveId" clId="{F988D8EC-2F14-4951-99E7-9A25A23A3872}" dt="2023-10-10T09:03:40.073" v="24" actId="478"/>
          <ac:spMkLst>
            <pc:docMk/>
            <pc:sldMk cId="0" sldId="258"/>
            <ac:spMk id="9" creationId="{C83629CC-DE0B-C40B-37D9-9BAA95810228}"/>
          </ac:spMkLst>
        </pc:spChg>
        <pc:spChg chg="add mod ord">
          <ac:chgData name="Vincent Santiago" userId="ef5f47ef469d0080" providerId="LiveId" clId="{F988D8EC-2F14-4951-99E7-9A25A23A3872}" dt="2023-10-10T09:08:42.465" v="115" actId="1076"/>
          <ac:spMkLst>
            <pc:docMk/>
            <pc:sldMk cId="0" sldId="258"/>
            <ac:spMk id="10" creationId="{92E28EFB-B2F3-4F9B-9B5E-918C4F2E0535}"/>
          </ac:spMkLst>
        </pc:spChg>
        <pc:spChg chg="add mod ord">
          <ac:chgData name="Vincent Santiago" userId="ef5f47ef469d0080" providerId="LiveId" clId="{F988D8EC-2F14-4951-99E7-9A25A23A3872}" dt="2023-10-10T09:08:37.057" v="114" actId="1076"/>
          <ac:spMkLst>
            <pc:docMk/>
            <pc:sldMk cId="0" sldId="258"/>
            <ac:spMk id="11" creationId="{5311F05E-CF43-33C0-B4C8-BC0C0A791565}"/>
          </ac:spMkLst>
        </pc:spChg>
        <pc:spChg chg="add mod ord">
          <ac:chgData name="Vincent Santiago" userId="ef5f47ef469d0080" providerId="LiveId" clId="{F988D8EC-2F14-4951-99E7-9A25A23A3872}" dt="2023-10-10T09:08:31.543" v="113" actId="1076"/>
          <ac:spMkLst>
            <pc:docMk/>
            <pc:sldMk cId="0" sldId="258"/>
            <ac:spMk id="12" creationId="{A5FA55A5-A3ED-0952-3109-600291092179}"/>
          </ac:spMkLst>
        </pc:spChg>
        <pc:spChg chg="add mod ord">
          <ac:chgData name="Vincent Santiago" userId="ef5f47ef469d0080" providerId="LiveId" clId="{F988D8EC-2F14-4951-99E7-9A25A23A3872}" dt="2023-10-10T09:08:27.874" v="112" actId="167"/>
          <ac:spMkLst>
            <pc:docMk/>
            <pc:sldMk cId="0" sldId="258"/>
            <ac:spMk id="13" creationId="{EDF029D8-2108-65AB-FC30-CBCEE2AA29CD}"/>
          </ac:spMkLst>
        </pc:spChg>
        <pc:spChg chg="add mod">
          <ac:chgData name="Vincent Santiago" userId="ef5f47ef469d0080" providerId="LiveId" clId="{F988D8EC-2F14-4951-99E7-9A25A23A3872}" dt="2023-10-10T09:09:02.733" v="117"/>
          <ac:spMkLst>
            <pc:docMk/>
            <pc:sldMk cId="0" sldId="258"/>
            <ac:spMk id="14" creationId="{4B6979C1-946E-796B-9079-8A02372C36BB}"/>
          </ac:spMkLst>
        </pc:spChg>
        <pc:spChg chg="add del mod">
          <ac:chgData name="Vincent Santiago" userId="ef5f47ef469d0080" providerId="LiveId" clId="{F988D8EC-2F14-4951-99E7-9A25A23A3872}" dt="2023-10-10T09:09:22.498" v="124" actId="478"/>
          <ac:spMkLst>
            <pc:docMk/>
            <pc:sldMk cId="0" sldId="258"/>
            <ac:spMk id="16" creationId="{9DEAEC1E-216A-8DF5-4FED-0C12E804B235}"/>
          </ac:spMkLst>
        </pc:spChg>
        <pc:spChg chg="add del mod">
          <ac:chgData name="Vincent Santiago" userId="ef5f47ef469d0080" providerId="LiveId" clId="{F988D8EC-2F14-4951-99E7-9A25A23A3872}" dt="2023-10-10T09:09:23.923" v="125" actId="478"/>
          <ac:spMkLst>
            <pc:docMk/>
            <pc:sldMk cId="0" sldId="258"/>
            <ac:spMk id="18" creationId="{0B49CFC6-669C-64CE-A1A7-A7D6D53DDED2}"/>
          </ac:spMkLst>
        </pc:spChg>
        <pc:spChg chg="add del mod">
          <ac:chgData name="Vincent Santiago" userId="ef5f47ef469d0080" providerId="LiveId" clId="{F988D8EC-2F14-4951-99E7-9A25A23A3872}" dt="2023-10-10T09:09:20.857" v="123" actId="478"/>
          <ac:spMkLst>
            <pc:docMk/>
            <pc:sldMk cId="0" sldId="258"/>
            <ac:spMk id="20" creationId="{87405981-B433-1D66-C93F-3162AB62180A}"/>
          </ac:spMkLst>
        </pc:spChg>
        <pc:spChg chg="add del mod">
          <ac:chgData name="Vincent Santiago" userId="ef5f47ef469d0080" providerId="LiveId" clId="{F988D8EC-2F14-4951-99E7-9A25A23A3872}" dt="2023-10-10T09:09:36.330" v="128" actId="478"/>
          <ac:spMkLst>
            <pc:docMk/>
            <pc:sldMk cId="0" sldId="258"/>
            <ac:spMk id="22" creationId="{0B0585BF-1C6F-467E-8F91-F233316DC603}"/>
          </ac:spMkLst>
        </pc:spChg>
        <pc:spChg chg="del">
          <ac:chgData name="Vincent Santiago" userId="ef5f47ef469d0080" providerId="LiveId" clId="{F988D8EC-2F14-4951-99E7-9A25A23A3872}" dt="2023-10-10T09:03:45.978" v="30" actId="478"/>
          <ac:spMkLst>
            <pc:docMk/>
            <pc:sldMk cId="0" sldId="258"/>
            <ac:spMk id="558" creationId="{00000000-0000-0000-0000-000000000000}"/>
          </ac:spMkLst>
        </pc:spChg>
        <pc:spChg chg="del">
          <ac:chgData name="Vincent Santiago" userId="ef5f47ef469d0080" providerId="LiveId" clId="{F988D8EC-2F14-4951-99E7-9A25A23A3872}" dt="2023-10-10T09:03:43.574" v="28" actId="478"/>
          <ac:spMkLst>
            <pc:docMk/>
            <pc:sldMk cId="0" sldId="258"/>
            <ac:spMk id="559" creationId="{00000000-0000-0000-0000-000000000000}"/>
          </ac:spMkLst>
        </pc:spChg>
        <pc:spChg chg="del">
          <ac:chgData name="Vincent Santiago" userId="ef5f47ef469d0080" providerId="LiveId" clId="{F988D8EC-2F14-4951-99E7-9A25A23A3872}" dt="2023-10-10T09:03:40.831" v="25" actId="478"/>
          <ac:spMkLst>
            <pc:docMk/>
            <pc:sldMk cId="0" sldId="258"/>
            <ac:spMk id="560" creationId="{00000000-0000-0000-0000-000000000000}"/>
          </ac:spMkLst>
        </pc:spChg>
        <pc:spChg chg="del mod">
          <ac:chgData name="Vincent Santiago" userId="ef5f47ef469d0080" providerId="LiveId" clId="{F988D8EC-2F14-4951-99E7-9A25A23A3872}" dt="2023-10-10T09:03:38.128" v="23" actId="478"/>
          <ac:spMkLst>
            <pc:docMk/>
            <pc:sldMk cId="0" sldId="258"/>
            <ac:spMk id="561" creationId="{00000000-0000-0000-0000-000000000000}"/>
          </ac:spMkLst>
        </pc:spChg>
        <pc:spChg chg="mod">
          <ac:chgData name="Vincent Santiago" userId="ef5f47ef469d0080" providerId="LiveId" clId="{F988D8EC-2F14-4951-99E7-9A25A23A3872}" dt="2023-10-10T09:06:18.182" v="61" actId="20577"/>
          <ac:spMkLst>
            <pc:docMk/>
            <pc:sldMk cId="0" sldId="258"/>
            <ac:spMk id="562" creationId="{00000000-0000-0000-0000-000000000000}"/>
          </ac:spMkLst>
        </pc:spChg>
        <pc:spChg chg="del mod">
          <ac:chgData name="Vincent Santiago" userId="ef5f47ef469d0080" providerId="LiveId" clId="{F988D8EC-2F14-4951-99E7-9A25A23A3872}" dt="2023-10-10T09:09:19.055" v="122" actId="478"/>
          <ac:spMkLst>
            <pc:docMk/>
            <pc:sldMk cId="0" sldId="258"/>
            <ac:spMk id="563" creationId="{00000000-0000-0000-0000-000000000000}"/>
          </ac:spMkLst>
        </pc:spChg>
        <pc:spChg chg="del mod">
          <ac:chgData name="Vincent Santiago" userId="ef5f47ef469d0080" providerId="LiveId" clId="{F988D8EC-2F14-4951-99E7-9A25A23A3872}" dt="2023-10-10T09:03:34.057" v="22" actId="478"/>
          <ac:spMkLst>
            <pc:docMk/>
            <pc:sldMk cId="0" sldId="258"/>
            <ac:spMk id="564" creationId="{00000000-0000-0000-0000-000000000000}"/>
          </ac:spMkLst>
        </pc:spChg>
        <pc:spChg chg="del mod">
          <ac:chgData name="Vincent Santiago" userId="ef5f47ef469d0080" providerId="LiveId" clId="{F988D8EC-2F14-4951-99E7-9A25A23A3872}" dt="2023-10-10T09:03:34.057" v="22" actId="478"/>
          <ac:spMkLst>
            <pc:docMk/>
            <pc:sldMk cId="0" sldId="258"/>
            <ac:spMk id="565" creationId="{00000000-0000-0000-0000-000000000000}"/>
          </ac:spMkLst>
        </pc:spChg>
        <pc:spChg chg="mod">
          <ac:chgData name="Vincent Santiago" userId="ef5f47ef469d0080" providerId="LiveId" clId="{F988D8EC-2F14-4951-99E7-9A25A23A3872}" dt="2023-10-10T09:06:21.079" v="64" actId="20577"/>
          <ac:spMkLst>
            <pc:docMk/>
            <pc:sldMk cId="0" sldId="258"/>
            <ac:spMk id="566" creationId="{00000000-0000-0000-0000-000000000000}"/>
          </ac:spMkLst>
        </pc:spChg>
        <pc:spChg chg="del mod">
          <ac:chgData name="Vincent Santiago" userId="ef5f47ef469d0080" providerId="LiveId" clId="{F988D8EC-2F14-4951-99E7-9A25A23A3872}" dt="2023-10-10T09:09:16.928" v="120" actId="478"/>
          <ac:spMkLst>
            <pc:docMk/>
            <pc:sldMk cId="0" sldId="258"/>
            <ac:spMk id="567" creationId="{00000000-0000-0000-0000-000000000000}"/>
          </ac:spMkLst>
        </pc:spChg>
        <pc:spChg chg="mod">
          <ac:chgData name="Vincent Santiago" userId="ef5f47ef469d0080" providerId="LiveId" clId="{F988D8EC-2F14-4951-99E7-9A25A23A3872}" dt="2023-10-10T09:06:28.182" v="72" actId="20577"/>
          <ac:spMkLst>
            <pc:docMk/>
            <pc:sldMk cId="0" sldId="258"/>
            <ac:spMk id="568" creationId="{00000000-0000-0000-0000-000000000000}"/>
          </ac:spMkLst>
        </pc:spChg>
        <pc:spChg chg="del mod">
          <ac:chgData name="Vincent Santiago" userId="ef5f47ef469d0080" providerId="LiveId" clId="{F988D8EC-2F14-4951-99E7-9A25A23A3872}" dt="2023-10-10T09:09:18.056" v="121" actId="478"/>
          <ac:spMkLst>
            <pc:docMk/>
            <pc:sldMk cId="0" sldId="258"/>
            <ac:spMk id="569" creationId="{00000000-0000-0000-0000-000000000000}"/>
          </ac:spMkLst>
        </pc:spChg>
        <pc:spChg chg="mod">
          <ac:chgData name="Vincent Santiago" userId="ef5f47ef469d0080" providerId="LiveId" clId="{F988D8EC-2F14-4951-99E7-9A25A23A3872}" dt="2023-10-10T09:06:25.178" v="67" actId="20577"/>
          <ac:spMkLst>
            <pc:docMk/>
            <pc:sldMk cId="0" sldId="258"/>
            <ac:spMk id="570" creationId="{00000000-0000-0000-0000-000000000000}"/>
          </ac:spMkLst>
        </pc:spChg>
        <pc:spChg chg="del mod">
          <ac:chgData name="Vincent Santiago" userId="ef5f47ef469d0080" providerId="LiveId" clId="{F988D8EC-2F14-4951-99E7-9A25A23A3872}" dt="2023-10-10T09:09:33.670" v="127" actId="21"/>
          <ac:spMkLst>
            <pc:docMk/>
            <pc:sldMk cId="0" sldId="258"/>
            <ac:spMk id="571" creationId="{00000000-0000-0000-0000-000000000000}"/>
          </ac:spMkLst>
        </pc:spChg>
        <pc:spChg chg="del mod">
          <ac:chgData name="Vincent Santiago" userId="ef5f47ef469d0080" providerId="LiveId" clId="{F988D8EC-2F14-4951-99E7-9A25A23A3872}" dt="2023-10-10T09:03:34.057" v="22" actId="478"/>
          <ac:spMkLst>
            <pc:docMk/>
            <pc:sldMk cId="0" sldId="258"/>
            <ac:spMk id="572" creationId="{00000000-0000-0000-0000-000000000000}"/>
          </ac:spMkLst>
        </pc:spChg>
        <pc:spChg chg="del mod">
          <ac:chgData name="Vincent Santiago" userId="ef5f47ef469d0080" providerId="LiveId" clId="{F988D8EC-2F14-4951-99E7-9A25A23A3872}" dt="2023-10-10T09:03:34.057" v="22" actId="478"/>
          <ac:spMkLst>
            <pc:docMk/>
            <pc:sldMk cId="0" sldId="258"/>
            <ac:spMk id="573" creationId="{00000000-0000-0000-0000-000000000000}"/>
          </ac:spMkLst>
        </pc:spChg>
        <pc:spChg chg="mod">
          <ac:chgData name="Vincent Santiago" userId="ef5f47ef469d0080" providerId="LiveId" clId="{F988D8EC-2F14-4951-99E7-9A25A23A3872}" dt="2023-10-10T09:01:01.825" v="14" actId="20577"/>
          <ac:spMkLst>
            <pc:docMk/>
            <pc:sldMk cId="0" sldId="258"/>
            <ac:spMk id="574" creationId="{00000000-0000-0000-0000-000000000000}"/>
          </ac:spMkLst>
        </pc:spChg>
        <pc:grpChg chg="mod">
          <ac:chgData name="Vincent Santiago" userId="ef5f47ef469d0080" providerId="LiveId" clId="{F988D8EC-2F14-4951-99E7-9A25A23A3872}" dt="2023-10-10T09:08:15.573" v="109" actId="1076"/>
          <ac:grpSpMkLst>
            <pc:docMk/>
            <pc:sldMk cId="0" sldId="258"/>
            <ac:grpSpMk id="546" creationId="{00000000-0000-0000-0000-000000000000}"/>
          </ac:grpSpMkLst>
        </pc:grpChg>
        <pc:grpChg chg="mod">
          <ac:chgData name="Vincent Santiago" userId="ef5f47ef469d0080" providerId="LiveId" clId="{F988D8EC-2F14-4951-99E7-9A25A23A3872}" dt="2023-10-10T09:08:13.212" v="108" actId="1076"/>
          <ac:grpSpMkLst>
            <pc:docMk/>
            <pc:sldMk cId="0" sldId="258"/>
            <ac:grpSpMk id="549" creationId="{00000000-0000-0000-0000-000000000000}"/>
          </ac:grpSpMkLst>
        </pc:grpChg>
        <pc:grpChg chg="mod">
          <ac:chgData name="Vincent Santiago" userId="ef5f47ef469d0080" providerId="LiveId" clId="{F988D8EC-2F14-4951-99E7-9A25A23A3872}" dt="2023-10-10T09:08:19.435" v="110" actId="1076"/>
          <ac:grpSpMkLst>
            <pc:docMk/>
            <pc:sldMk cId="0" sldId="258"/>
            <ac:grpSpMk id="552" creationId="{00000000-0000-0000-0000-000000000000}"/>
          </ac:grpSpMkLst>
        </pc:grpChg>
        <pc:grpChg chg="mod">
          <ac:chgData name="Vincent Santiago" userId="ef5f47ef469d0080" providerId="LiveId" clId="{F988D8EC-2F14-4951-99E7-9A25A23A3872}" dt="2023-10-10T09:04:19.702" v="36" actId="1076"/>
          <ac:grpSpMkLst>
            <pc:docMk/>
            <pc:sldMk cId="0" sldId="258"/>
            <ac:grpSpMk id="555" creationId="{00000000-0000-0000-0000-000000000000}"/>
          </ac:grpSpMkLst>
        </pc:grpChg>
      </pc:sldChg>
      <pc:sldChg chg="delSp mod">
        <pc:chgData name="Vincent Santiago" userId="ef5f47ef469d0080" providerId="LiveId" clId="{F988D8EC-2F14-4951-99E7-9A25A23A3872}" dt="2023-10-10T09:24:44.049" v="316" actId="478"/>
        <pc:sldMkLst>
          <pc:docMk/>
          <pc:sldMk cId="0" sldId="259"/>
        </pc:sldMkLst>
        <pc:spChg chg="del">
          <ac:chgData name="Vincent Santiago" userId="ef5f47ef469d0080" providerId="LiveId" clId="{F988D8EC-2F14-4951-99E7-9A25A23A3872}" dt="2023-10-10T09:24:44.049" v="316" actId="478"/>
          <ac:spMkLst>
            <pc:docMk/>
            <pc:sldMk cId="0" sldId="259"/>
            <ac:spMk id="594" creationId="{00000000-0000-0000-0000-000000000000}"/>
          </ac:spMkLst>
        </pc:spChg>
      </pc:sldChg>
      <pc:sldChg chg="del">
        <pc:chgData name="Vincent Santiago" userId="ef5f47ef469d0080" providerId="LiveId" clId="{F988D8EC-2F14-4951-99E7-9A25A23A3872}" dt="2023-10-10T09:00:45.004" v="1" actId="47"/>
        <pc:sldMkLst>
          <pc:docMk/>
          <pc:sldMk cId="0" sldId="260"/>
        </pc:sldMkLst>
      </pc:sldChg>
      <pc:sldChg chg="addSp delSp modSp mod modTransition">
        <pc:chgData name="Vincent Santiago" userId="ef5f47ef469d0080" providerId="LiveId" clId="{F988D8EC-2F14-4951-99E7-9A25A23A3872}" dt="2023-10-10T10:49:21.223" v="676"/>
        <pc:sldMkLst>
          <pc:docMk/>
          <pc:sldMk cId="0" sldId="261"/>
        </pc:sldMkLst>
        <pc:spChg chg="add mod">
          <ac:chgData name="Vincent Santiago" userId="ef5f47ef469d0080" providerId="LiveId" clId="{F988D8EC-2F14-4951-99E7-9A25A23A3872}" dt="2023-10-10T10:43:04.895" v="577" actId="164"/>
          <ac:spMkLst>
            <pc:docMk/>
            <pc:sldMk cId="0" sldId="261"/>
            <ac:spMk id="14" creationId="{DC288790-526E-6770-67B7-3FFA9D4106BB}"/>
          </ac:spMkLst>
        </pc:spChg>
        <pc:spChg chg="add mod">
          <ac:chgData name="Vincent Santiago" userId="ef5f47ef469d0080" providerId="LiveId" clId="{F988D8EC-2F14-4951-99E7-9A25A23A3872}" dt="2023-10-10T10:43:04.895" v="577" actId="164"/>
          <ac:spMkLst>
            <pc:docMk/>
            <pc:sldMk cId="0" sldId="261"/>
            <ac:spMk id="15" creationId="{8F3A42DE-3C07-8A7C-059C-C3F1FEEF4032}"/>
          </ac:spMkLst>
        </pc:spChg>
        <pc:spChg chg="add mod">
          <ac:chgData name="Vincent Santiago" userId="ef5f47ef469d0080" providerId="LiveId" clId="{F988D8EC-2F14-4951-99E7-9A25A23A3872}" dt="2023-10-10T10:43:04.895" v="577" actId="164"/>
          <ac:spMkLst>
            <pc:docMk/>
            <pc:sldMk cId="0" sldId="261"/>
            <ac:spMk id="16" creationId="{7C9001BE-5C68-6EA2-BE6B-1604DA0C5E9B}"/>
          </ac:spMkLst>
        </pc:spChg>
        <pc:spChg chg="add mod">
          <ac:chgData name="Vincent Santiago" userId="ef5f47ef469d0080" providerId="LiveId" clId="{F988D8EC-2F14-4951-99E7-9A25A23A3872}" dt="2023-10-10T10:43:04.895" v="577" actId="164"/>
          <ac:spMkLst>
            <pc:docMk/>
            <pc:sldMk cId="0" sldId="261"/>
            <ac:spMk id="17" creationId="{0ADF4F4E-589D-6608-EFB7-EE3B81462EEC}"/>
          </ac:spMkLst>
        </pc:spChg>
        <pc:spChg chg="add mod">
          <ac:chgData name="Vincent Santiago" userId="ef5f47ef469d0080" providerId="LiveId" clId="{F988D8EC-2F14-4951-99E7-9A25A23A3872}" dt="2023-10-10T10:43:04.895" v="577" actId="164"/>
          <ac:spMkLst>
            <pc:docMk/>
            <pc:sldMk cId="0" sldId="261"/>
            <ac:spMk id="18" creationId="{95FDC9CC-4120-3E69-5A02-F2108E856A16}"/>
          </ac:spMkLst>
        </pc:spChg>
        <pc:spChg chg="add mod">
          <ac:chgData name="Vincent Santiago" userId="ef5f47ef469d0080" providerId="LiveId" clId="{F988D8EC-2F14-4951-99E7-9A25A23A3872}" dt="2023-10-10T10:43:04.895" v="577" actId="164"/>
          <ac:spMkLst>
            <pc:docMk/>
            <pc:sldMk cId="0" sldId="261"/>
            <ac:spMk id="19" creationId="{CBB3195E-901D-DD6B-76C5-EED078D68F0D}"/>
          </ac:spMkLst>
        </pc:spChg>
        <pc:spChg chg="add mod">
          <ac:chgData name="Vincent Santiago" userId="ef5f47ef469d0080" providerId="LiveId" clId="{F988D8EC-2F14-4951-99E7-9A25A23A3872}" dt="2023-10-10T10:43:04.895" v="577" actId="164"/>
          <ac:spMkLst>
            <pc:docMk/>
            <pc:sldMk cId="0" sldId="261"/>
            <ac:spMk id="20" creationId="{B8705F67-A5F3-B31A-262F-3588015981C6}"/>
          </ac:spMkLst>
        </pc:spChg>
        <pc:spChg chg="add mod">
          <ac:chgData name="Vincent Santiago" userId="ef5f47ef469d0080" providerId="LiveId" clId="{F988D8EC-2F14-4951-99E7-9A25A23A3872}" dt="2023-10-10T10:43:04.895" v="577" actId="164"/>
          <ac:spMkLst>
            <pc:docMk/>
            <pc:sldMk cId="0" sldId="261"/>
            <ac:spMk id="21" creationId="{47AF4627-1943-0B8D-3348-85815FDF2531}"/>
          </ac:spMkLst>
        </pc:spChg>
        <pc:spChg chg="add mod">
          <ac:chgData name="Vincent Santiago" userId="ef5f47ef469d0080" providerId="LiveId" clId="{F988D8EC-2F14-4951-99E7-9A25A23A3872}" dt="2023-10-10T10:43:04.895" v="577" actId="164"/>
          <ac:spMkLst>
            <pc:docMk/>
            <pc:sldMk cId="0" sldId="261"/>
            <ac:spMk id="22" creationId="{A01CB1CD-4839-FB16-61FA-2E3F72ECC495}"/>
          </ac:spMkLst>
        </pc:spChg>
        <pc:spChg chg="add mod">
          <ac:chgData name="Vincent Santiago" userId="ef5f47ef469d0080" providerId="LiveId" clId="{F988D8EC-2F14-4951-99E7-9A25A23A3872}" dt="2023-10-10T10:43:04.895" v="577" actId="164"/>
          <ac:spMkLst>
            <pc:docMk/>
            <pc:sldMk cId="0" sldId="261"/>
            <ac:spMk id="23" creationId="{423D4A16-0DAD-55FF-A758-52D5E235FCA9}"/>
          </ac:spMkLst>
        </pc:spChg>
        <pc:spChg chg="add mod">
          <ac:chgData name="Vincent Santiago" userId="ef5f47ef469d0080" providerId="LiveId" clId="{F988D8EC-2F14-4951-99E7-9A25A23A3872}" dt="2023-10-10T10:43:04.895" v="577" actId="164"/>
          <ac:spMkLst>
            <pc:docMk/>
            <pc:sldMk cId="0" sldId="261"/>
            <ac:spMk id="24" creationId="{16D01068-0396-1ACD-3C81-A9D654D65B76}"/>
          </ac:spMkLst>
        </pc:spChg>
        <pc:spChg chg="add mod">
          <ac:chgData name="Vincent Santiago" userId="ef5f47ef469d0080" providerId="LiveId" clId="{F988D8EC-2F14-4951-99E7-9A25A23A3872}" dt="2023-10-10T10:46:20.871" v="651" actId="164"/>
          <ac:spMkLst>
            <pc:docMk/>
            <pc:sldMk cId="0" sldId="261"/>
            <ac:spMk id="26" creationId="{60A3F709-381E-9AC0-F3CC-84068A4E2A02}"/>
          </ac:spMkLst>
        </pc:spChg>
        <pc:spChg chg="mod">
          <ac:chgData name="Vincent Santiago" userId="ef5f47ef469d0080" providerId="LiveId" clId="{F988D8EC-2F14-4951-99E7-9A25A23A3872}" dt="2023-10-10T10:46:36.295" v="653" actId="1076"/>
          <ac:spMkLst>
            <pc:docMk/>
            <pc:sldMk cId="0" sldId="261"/>
            <ac:spMk id="630" creationId="{00000000-0000-0000-0000-000000000000}"/>
          </ac:spMkLst>
        </pc:spChg>
        <pc:spChg chg="del">
          <ac:chgData name="Vincent Santiago" userId="ef5f47ef469d0080" providerId="LiveId" clId="{F988D8EC-2F14-4951-99E7-9A25A23A3872}" dt="2023-10-10T10:16:50.702" v="352" actId="21"/>
          <ac:spMkLst>
            <pc:docMk/>
            <pc:sldMk cId="0" sldId="261"/>
            <ac:spMk id="631" creationId="{00000000-0000-0000-0000-000000000000}"/>
          </ac:spMkLst>
        </pc:spChg>
        <pc:spChg chg="del">
          <ac:chgData name="Vincent Santiago" userId="ef5f47ef469d0080" providerId="LiveId" clId="{F988D8EC-2F14-4951-99E7-9A25A23A3872}" dt="2023-10-10T10:16:53.008" v="353" actId="21"/>
          <ac:spMkLst>
            <pc:docMk/>
            <pc:sldMk cId="0" sldId="261"/>
            <ac:spMk id="632" creationId="{00000000-0000-0000-0000-000000000000}"/>
          </ac:spMkLst>
        </pc:spChg>
        <pc:spChg chg="del">
          <ac:chgData name="Vincent Santiago" userId="ef5f47ef469d0080" providerId="LiveId" clId="{F988D8EC-2F14-4951-99E7-9A25A23A3872}" dt="2023-10-10T10:16:40.083" v="348" actId="478"/>
          <ac:spMkLst>
            <pc:docMk/>
            <pc:sldMk cId="0" sldId="261"/>
            <ac:spMk id="633" creationId="{00000000-0000-0000-0000-000000000000}"/>
          </ac:spMkLst>
        </pc:spChg>
        <pc:spChg chg="del">
          <ac:chgData name="Vincent Santiago" userId="ef5f47ef469d0080" providerId="LiveId" clId="{F988D8EC-2F14-4951-99E7-9A25A23A3872}" dt="2023-10-10T10:16:50.702" v="352" actId="21"/>
          <ac:spMkLst>
            <pc:docMk/>
            <pc:sldMk cId="0" sldId="261"/>
            <ac:spMk id="634" creationId="{00000000-0000-0000-0000-000000000000}"/>
          </ac:spMkLst>
        </pc:spChg>
        <pc:spChg chg="del">
          <ac:chgData name="Vincent Santiago" userId="ef5f47ef469d0080" providerId="LiveId" clId="{F988D8EC-2F14-4951-99E7-9A25A23A3872}" dt="2023-10-10T10:16:50.702" v="352" actId="21"/>
          <ac:spMkLst>
            <pc:docMk/>
            <pc:sldMk cId="0" sldId="261"/>
            <ac:spMk id="635" creationId="{00000000-0000-0000-0000-000000000000}"/>
          </ac:spMkLst>
        </pc:spChg>
        <pc:spChg chg="del">
          <ac:chgData name="Vincent Santiago" userId="ef5f47ef469d0080" providerId="LiveId" clId="{F988D8EC-2F14-4951-99E7-9A25A23A3872}" dt="2023-10-10T10:16:53.008" v="353" actId="21"/>
          <ac:spMkLst>
            <pc:docMk/>
            <pc:sldMk cId="0" sldId="261"/>
            <ac:spMk id="636" creationId="{00000000-0000-0000-0000-000000000000}"/>
          </ac:spMkLst>
        </pc:spChg>
        <pc:spChg chg="del">
          <ac:chgData name="Vincent Santiago" userId="ef5f47ef469d0080" providerId="LiveId" clId="{F988D8EC-2F14-4951-99E7-9A25A23A3872}" dt="2023-10-10T10:16:44.543" v="350" actId="478"/>
          <ac:spMkLst>
            <pc:docMk/>
            <pc:sldMk cId="0" sldId="261"/>
            <ac:spMk id="637" creationId="{00000000-0000-0000-0000-000000000000}"/>
          </ac:spMkLst>
        </pc:spChg>
        <pc:spChg chg="del">
          <ac:chgData name="Vincent Santiago" userId="ef5f47ef469d0080" providerId="LiveId" clId="{F988D8EC-2F14-4951-99E7-9A25A23A3872}" dt="2023-10-10T10:16:50.702" v="352" actId="21"/>
          <ac:spMkLst>
            <pc:docMk/>
            <pc:sldMk cId="0" sldId="261"/>
            <ac:spMk id="638" creationId="{00000000-0000-0000-0000-000000000000}"/>
          </ac:spMkLst>
        </pc:spChg>
        <pc:spChg chg="del">
          <ac:chgData name="Vincent Santiago" userId="ef5f47ef469d0080" providerId="LiveId" clId="{F988D8EC-2F14-4951-99E7-9A25A23A3872}" dt="2023-10-10T10:16:50.702" v="352" actId="21"/>
          <ac:spMkLst>
            <pc:docMk/>
            <pc:sldMk cId="0" sldId="261"/>
            <ac:spMk id="640" creationId="{00000000-0000-0000-0000-000000000000}"/>
          </ac:spMkLst>
        </pc:spChg>
        <pc:spChg chg="del">
          <ac:chgData name="Vincent Santiago" userId="ef5f47ef469d0080" providerId="LiveId" clId="{F988D8EC-2F14-4951-99E7-9A25A23A3872}" dt="2023-10-10T10:16:53.008" v="353" actId="21"/>
          <ac:spMkLst>
            <pc:docMk/>
            <pc:sldMk cId="0" sldId="261"/>
            <ac:spMk id="641" creationId="{00000000-0000-0000-0000-000000000000}"/>
          </ac:spMkLst>
        </pc:spChg>
        <pc:spChg chg="mod">
          <ac:chgData name="Vincent Santiago" userId="ef5f47ef469d0080" providerId="LiveId" clId="{F988D8EC-2F14-4951-99E7-9A25A23A3872}" dt="2023-10-10T10:18:42.520" v="371" actId="1076"/>
          <ac:spMkLst>
            <pc:docMk/>
            <pc:sldMk cId="0" sldId="261"/>
            <ac:spMk id="646" creationId="{00000000-0000-0000-0000-000000000000}"/>
          </ac:spMkLst>
        </pc:spChg>
        <pc:grpChg chg="add mod">
          <ac:chgData name="Vincent Santiago" userId="ef5f47ef469d0080" providerId="LiveId" clId="{F988D8EC-2F14-4951-99E7-9A25A23A3872}" dt="2023-10-10T10:46:20.871" v="651" actId="164"/>
          <ac:grpSpMkLst>
            <pc:docMk/>
            <pc:sldMk cId="0" sldId="261"/>
            <ac:grpSpMk id="25" creationId="{66D9629F-9630-C02D-0279-AEC2A58DB98D}"/>
          </ac:grpSpMkLst>
        </pc:grpChg>
        <pc:grpChg chg="add mod">
          <ac:chgData name="Vincent Santiago" userId="ef5f47ef469d0080" providerId="LiveId" clId="{F988D8EC-2F14-4951-99E7-9A25A23A3872}" dt="2023-10-10T10:46:30.229" v="652" actId="1076"/>
          <ac:grpSpMkLst>
            <pc:docMk/>
            <pc:sldMk cId="0" sldId="261"/>
            <ac:grpSpMk id="27" creationId="{8735697C-F928-89D5-43E0-F3DD9EEBD8E6}"/>
          </ac:grpSpMkLst>
        </pc:grpChg>
        <pc:grpChg chg="del">
          <ac:chgData name="Vincent Santiago" userId="ef5f47ef469d0080" providerId="LiveId" clId="{F988D8EC-2F14-4951-99E7-9A25A23A3872}" dt="2023-10-10T10:16:50.702" v="352" actId="21"/>
          <ac:grpSpMkLst>
            <pc:docMk/>
            <pc:sldMk cId="0" sldId="261"/>
            <ac:grpSpMk id="615" creationId="{00000000-0000-0000-0000-000000000000}"/>
          </ac:grpSpMkLst>
        </pc:grpChg>
        <pc:grpChg chg="del">
          <ac:chgData name="Vincent Santiago" userId="ef5f47ef469d0080" providerId="LiveId" clId="{F988D8EC-2F14-4951-99E7-9A25A23A3872}" dt="2023-10-10T10:16:50.702" v="352" actId="21"/>
          <ac:grpSpMkLst>
            <pc:docMk/>
            <pc:sldMk cId="0" sldId="261"/>
            <ac:grpSpMk id="618" creationId="{00000000-0000-0000-0000-000000000000}"/>
          </ac:grpSpMkLst>
        </pc:grpChg>
        <pc:grpChg chg="del">
          <ac:chgData name="Vincent Santiago" userId="ef5f47ef469d0080" providerId="LiveId" clId="{F988D8EC-2F14-4951-99E7-9A25A23A3872}" dt="2023-10-10T10:16:50.702" v="352" actId="21"/>
          <ac:grpSpMkLst>
            <pc:docMk/>
            <pc:sldMk cId="0" sldId="261"/>
            <ac:grpSpMk id="621" creationId="{00000000-0000-0000-0000-000000000000}"/>
          </ac:grpSpMkLst>
        </pc:grpChg>
        <pc:grpChg chg="del">
          <ac:chgData name="Vincent Santiago" userId="ef5f47ef469d0080" providerId="LiveId" clId="{F988D8EC-2F14-4951-99E7-9A25A23A3872}" dt="2023-10-10T10:16:42.170" v="349" actId="478"/>
          <ac:grpSpMkLst>
            <pc:docMk/>
            <pc:sldMk cId="0" sldId="261"/>
            <ac:grpSpMk id="624" creationId="{00000000-0000-0000-0000-000000000000}"/>
          </ac:grpSpMkLst>
        </pc:grpChg>
        <pc:grpChg chg="del">
          <ac:chgData name="Vincent Santiago" userId="ef5f47ef469d0080" providerId="LiveId" clId="{F988D8EC-2F14-4951-99E7-9A25A23A3872}" dt="2023-10-10T10:16:45.813" v="351" actId="478"/>
          <ac:grpSpMkLst>
            <pc:docMk/>
            <pc:sldMk cId="0" sldId="261"/>
            <ac:grpSpMk id="627" creationId="{00000000-0000-0000-0000-000000000000}"/>
          </ac:grpSpMkLst>
        </pc:grpChg>
        <pc:picChg chg="add mod">
          <ac:chgData name="Vincent Santiago" userId="ef5f47ef469d0080" providerId="LiveId" clId="{F988D8EC-2F14-4951-99E7-9A25A23A3872}" dt="2023-10-10T10:43:04.895" v="577" actId="164"/>
          <ac:picMkLst>
            <pc:docMk/>
            <pc:sldMk cId="0" sldId="261"/>
            <ac:picMk id="2" creationId="{3BAB2B43-4218-112A-A040-0D9D8C41A367}"/>
          </ac:picMkLst>
        </pc:picChg>
        <pc:picChg chg="add mod">
          <ac:chgData name="Vincent Santiago" userId="ef5f47ef469d0080" providerId="LiveId" clId="{F988D8EC-2F14-4951-99E7-9A25A23A3872}" dt="2023-10-10T10:43:04.895" v="577" actId="164"/>
          <ac:picMkLst>
            <pc:docMk/>
            <pc:sldMk cId="0" sldId="261"/>
            <ac:picMk id="3" creationId="{7B925626-0C72-BFFB-F5C4-61D312601B1A}"/>
          </ac:picMkLst>
        </pc:picChg>
        <pc:picChg chg="add mod">
          <ac:chgData name="Vincent Santiago" userId="ef5f47ef469d0080" providerId="LiveId" clId="{F988D8EC-2F14-4951-99E7-9A25A23A3872}" dt="2023-10-10T10:43:04.895" v="577" actId="164"/>
          <ac:picMkLst>
            <pc:docMk/>
            <pc:sldMk cId="0" sldId="261"/>
            <ac:picMk id="4" creationId="{8694C5B3-1907-7329-31F8-D9ED86813197}"/>
          </ac:picMkLst>
        </pc:picChg>
        <pc:picChg chg="add mod">
          <ac:chgData name="Vincent Santiago" userId="ef5f47ef469d0080" providerId="LiveId" clId="{F988D8EC-2F14-4951-99E7-9A25A23A3872}" dt="2023-10-10T10:43:04.895" v="577" actId="164"/>
          <ac:picMkLst>
            <pc:docMk/>
            <pc:sldMk cId="0" sldId="261"/>
            <ac:picMk id="5" creationId="{E5051245-C4A9-DA8C-1AA2-72AFEB59FF17}"/>
          </ac:picMkLst>
        </pc:picChg>
        <pc:picChg chg="add del mod">
          <ac:chgData name="Vincent Santiago" userId="ef5f47ef469d0080" providerId="LiveId" clId="{F988D8EC-2F14-4951-99E7-9A25A23A3872}" dt="2023-10-10T10:20:35.471" v="391" actId="478"/>
          <ac:picMkLst>
            <pc:docMk/>
            <pc:sldMk cId="0" sldId="261"/>
            <ac:picMk id="6" creationId="{35D4D06E-6D8D-1549-41C1-467F605B65FD}"/>
          </ac:picMkLst>
        </pc:picChg>
        <pc:picChg chg="add mod">
          <ac:chgData name="Vincent Santiago" userId="ef5f47ef469d0080" providerId="LiveId" clId="{F988D8EC-2F14-4951-99E7-9A25A23A3872}" dt="2023-10-10T10:43:04.895" v="577" actId="164"/>
          <ac:picMkLst>
            <pc:docMk/>
            <pc:sldMk cId="0" sldId="261"/>
            <ac:picMk id="7" creationId="{F7D6502F-6D27-3F0B-97DA-11B15C29D37F}"/>
          </ac:picMkLst>
        </pc:picChg>
        <pc:picChg chg="add mod">
          <ac:chgData name="Vincent Santiago" userId="ef5f47ef469d0080" providerId="LiveId" clId="{F988D8EC-2F14-4951-99E7-9A25A23A3872}" dt="2023-10-10T10:43:04.895" v="577" actId="164"/>
          <ac:picMkLst>
            <pc:docMk/>
            <pc:sldMk cId="0" sldId="261"/>
            <ac:picMk id="8" creationId="{60FC2D07-F2E4-4814-65D0-8CFFBFE7949C}"/>
          </ac:picMkLst>
        </pc:picChg>
        <pc:picChg chg="add mod">
          <ac:chgData name="Vincent Santiago" userId="ef5f47ef469d0080" providerId="LiveId" clId="{F988D8EC-2F14-4951-99E7-9A25A23A3872}" dt="2023-10-10T10:43:04.895" v="577" actId="164"/>
          <ac:picMkLst>
            <pc:docMk/>
            <pc:sldMk cId="0" sldId="261"/>
            <ac:picMk id="9" creationId="{9CBA7C33-E9B4-6135-B99D-3C2336095F0E}"/>
          </ac:picMkLst>
        </pc:picChg>
        <pc:picChg chg="add mod">
          <ac:chgData name="Vincent Santiago" userId="ef5f47ef469d0080" providerId="LiveId" clId="{F988D8EC-2F14-4951-99E7-9A25A23A3872}" dt="2023-10-10T10:43:04.895" v="577" actId="164"/>
          <ac:picMkLst>
            <pc:docMk/>
            <pc:sldMk cId="0" sldId="261"/>
            <ac:picMk id="10" creationId="{83F054A6-DE7A-6F38-7989-46033C8D79BC}"/>
          </ac:picMkLst>
        </pc:picChg>
        <pc:picChg chg="add mod">
          <ac:chgData name="Vincent Santiago" userId="ef5f47ef469d0080" providerId="LiveId" clId="{F988D8EC-2F14-4951-99E7-9A25A23A3872}" dt="2023-10-10T10:43:04.895" v="577" actId="164"/>
          <ac:picMkLst>
            <pc:docMk/>
            <pc:sldMk cId="0" sldId="261"/>
            <ac:picMk id="11" creationId="{9F2CC481-6A9E-A8BA-2F9C-94A86C725052}"/>
          </ac:picMkLst>
        </pc:picChg>
        <pc:picChg chg="add mod">
          <ac:chgData name="Vincent Santiago" userId="ef5f47ef469d0080" providerId="LiveId" clId="{F988D8EC-2F14-4951-99E7-9A25A23A3872}" dt="2023-10-10T10:43:04.895" v="577" actId="164"/>
          <ac:picMkLst>
            <pc:docMk/>
            <pc:sldMk cId="0" sldId="261"/>
            <ac:picMk id="12" creationId="{68705D43-5383-84E5-3FDE-2EF99834378A}"/>
          </ac:picMkLst>
        </pc:picChg>
        <pc:picChg chg="add mod">
          <ac:chgData name="Vincent Santiago" userId="ef5f47ef469d0080" providerId="LiveId" clId="{F988D8EC-2F14-4951-99E7-9A25A23A3872}" dt="2023-10-10T10:43:04.895" v="577" actId="164"/>
          <ac:picMkLst>
            <pc:docMk/>
            <pc:sldMk cId="0" sldId="261"/>
            <ac:picMk id="13" creationId="{1C160190-3DD3-CB1B-C249-CC12CF714D75}"/>
          </ac:picMkLst>
        </pc:picChg>
        <pc:cxnChg chg="del">
          <ac:chgData name="Vincent Santiago" userId="ef5f47ef469d0080" providerId="LiveId" clId="{F988D8EC-2F14-4951-99E7-9A25A23A3872}" dt="2023-10-10T10:16:50.702" v="352" actId="21"/>
          <ac:cxnSpMkLst>
            <pc:docMk/>
            <pc:sldMk cId="0" sldId="261"/>
            <ac:cxnSpMk id="639" creationId="{00000000-0000-0000-0000-000000000000}"/>
          </ac:cxnSpMkLst>
        </pc:cxnChg>
        <pc:cxnChg chg="del mod">
          <ac:chgData name="Vincent Santiago" userId="ef5f47ef469d0080" providerId="LiveId" clId="{F988D8EC-2F14-4951-99E7-9A25A23A3872}" dt="2023-10-10T10:16:50.702" v="352" actId="21"/>
          <ac:cxnSpMkLst>
            <pc:docMk/>
            <pc:sldMk cId="0" sldId="261"/>
            <ac:cxnSpMk id="642" creationId="{00000000-0000-0000-0000-000000000000}"/>
          </ac:cxnSpMkLst>
        </pc:cxnChg>
        <pc:cxnChg chg="del mod">
          <ac:chgData name="Vincent Santiago" userId="ef5f47ef469d0080" providerId="LiveId" clId="{F988D8EC-2F14-4951-99E7-9A25A23A3872}" dt="2023-10-10T10:16:50.702" v="352" actId="21"/>
          <ac:cxnSpMkLst>
            <pc:docMk/>
            <pc:sldMk cId="0" sldId="261"/>
            <ac:cxnSpMk id="643" creationId="{00000000-0000-0000-0000-000000000000}"/>
          </ac:cxnSpMkLst>
        </pc:cxnChg>
        <pc:cxnChg chg="del mod">
          <ac:chgData name="Vincent Santiago" userId="ef5f47ef469d0080" providerId="LiveId" clId="{F988D8EC-2F14-4951-99E7-9A25A23A3872}" dt="2023-10-10T10:16:50.702" v="352" actId="21"/>
          <ac:cxnSpMkLst>
            <pc:docMk/>
            <pc:sldMk cId="0" sldId="261"/>
            <ac:cxnSpMk id="644" creationId="{00000000-0000-0000-0000-000000000000}"/>
          </ac:cxnSpMkLst>
        </pc:cxnChg>
        <pc:cxnChg chg="del mod">
          <ac:chgData name="Vincent Santiago" userId="ef5f47ef469d0080" providerId="LiveId" clId="{F988D8EC-2F14-4951-99E7-9A25A23A3872}" dt="2023-10-10T10:16:50.702" v="352" actId="21"/>
          <ac:cxnSpMkLst>
            <pc:docMk/>
            <pc:sldMk cId="0" sldId="261"/>
            <ac:cxnSpMk id="645" creationId="{00000000-0000-0000-0000-000000000000}"/>
          </ac:cxnSpMkLst>
        </pc:cxnChg>
        <pc:cxnChg chg="del mod">
          <ac:chgData name="Vincent Santiago" userId="ef5f47ef469d0080" providerId="LiveId" clId="{F988D8EC-2F14-4951-99E7-9A25A23A3872}" dt="2023-10-10T10:16:50.702" v="352" actId="21"/>
          <ac:cxnSpMkLst>
            <pc:docMk/>
            <pc:sldMk cId="0" sldId="261"/>
            <ac:cxnSpMk id="647" creationId="{00000000-0000-0000-0000-000000000000}"/>
          </ac:cxnSpMkLst>
        </pc:cxnChg>
      </pc:sldChg>
      <pc:sldChg chg="del">
        <pc:chgData name="Vincent Santiago" userId="ef5f47ef469d0080" providerId="LiveId" clId="{F988D8EC-2F14-4951-99E7-9A25A23A3872}" dt="2023-10-10T10:15:26.634" v="318" actId="2696"/>
        <pc:sldMkLst>
          <pc:docMk/>
          <pc:sldMk cId="0" sldId="262"/>
        </pc:sldMkLst>
      </pc:sldChg>
      <pc:sldChg chg="del">
        <pc:chgData name="Vincent Santiago" userId="ef5f47ef469d0080" providerId="LiveId" clId="{F988D8EC-2F14-4951-99E7-9A25A23A3872}" dt="2023-10-10T10:15:27.827" v="319" actId="2696"/>
        <pc:sldMkLst>
          <pc:docMk/>
          <pc:sldMk cId="0" sldId="263"/>
        </pc:sldMkLst>
      </pc:sldChg>
      <pc:sldChg chg="modSp mod">
        <pc:chgData name="Vincent Santiago" userId="ef5f47ef469d0080" providerId="LiveId" clId="{F988D8EC-2F14-4951-99E7-9A25A23A3872}" dt="2023-10-10T10:16:09.213" v="327" actId="20577"/>
        <pc:sldMkLst>
          <pc:docMk/>
          <pc:sldMk cId="0" sldId="264"/>
        </pc:sldMkLst>
        <pc:spChg chg="mod">
          <ac:chgData name="Vincent Santiago" userId="ef5f47ef469d0080" providerId="LiveId" clId="{F988D8EC-2F14-4951-99E7-9A25A23A3872}" dt="2023-10-10T10:16:09.213" v="327" actId="20577"/>
          <ac:spMkLst>
            <pc:docMk/>
            <pc:sldMk cId="0" sldId="264"/>
            <ac:spMk id="708" creationId="{00000000-0000-0000-0000-000000000000}"/>
          </ac:spMkLst>
        </pc:spChg>
      </pc:sldChg>
      <pc:sldChg chg="del">
        <pc:chgData name="Vincent Santiago" userId="ef5f47ef469d0080" providerId="LiveId" clId="{F988D8EC-2F14-4951-99E7-9A25A23A3872}" dt="2023-10-10T10:16:12.483" v="328" actId="2696"/>
        <pc:sldMkLst>
          <pc:docMk/>
          <pc:sldMk cId="0" sldId="265"/>
        </pc:sldMkLst>
      </pc:sldChg>
      <pc:sldChg chg="del">
        <pc:chgData name="Vincent Santiago" userId="ef5f47ef469d0080" providerId="LiveId" clId="{F988D8EC-2F14-4951-99E7-9A25A23A3872}" dt="2023-10-10T10:16:13.543" v="329" actId="2696"/>
        <pc:sldMkLst>
          <pc:docMk/>
          <pc:sldMk cId="0" sldId="266"/>
        </pc:sldMkLst>
      </pc:sldChg>
      <pc:sldChg chg="del">
        <pc:chgData name="Vincent Santiago" userId="ef5f47ef469d0080" providerId="LiveId" clId="{F988D8EC-2F14-4951-99E7-9A25A23A3872}" dt="2023-10-10T10:16:14.186" v="330" actId="2696"/>
        <pc:sldMkLst>
          <pc:docMk/>
          <pc:sldMk cId="0" sldId="267"/>
        </pc:sldMkLst>
      </pc:sldChg>
      <pc:sldChg chg="del">
        <pc:chgData name="Vincent Santiago" userId="ef5f47ef469d0080" providerId="LiveId" clId="{F988D8EC-2F14-4951-99E7-9A25A23A3872}" dt="2023-10-10T10:16:14.843" v="331" actId="2696"/>
        <pc:sldMkLst>
          <pc:docMk/>
          <pc:sldMk cId="0" sldId="268"/>
        </pc:sldMkLst>
      </pc:sldChg>
      <pc:sldChg chg="del">
        <pc:chgData name="Vincent Santiago" userId="ef5f47ef469d0080" providerId="LiveId" clId="{F988D8EC-2F14-4951-99E7-9A25A23A3872}" dt="2023-10-10T10:16:16.451" v="332" actId="2696"/>
        <pc:sldMkLst>
          <pc:docMk/>
          <pc:sldMk cId="0" sldId="269"/>
        </pc:sldMkLst>
      </pc:sldChg>
      <pc:sldChg chg="del">
        <pc:chgData name="Vincent Santiago" userId="ef5f47ef469d0080" providerId="LiveId" clId="{F988D8EC-2F14-4951-99E7-9A25A23A3872}" dt="2023-10-10T10:16:17.616" v="333" actId="2696"/>
        <pc:sldMkLst>
          <pc:docMk/>
          <pc:sldMk cId="0" sldId="270"/>
        </pc:sldMkLst>
      </pc:sldChg>
      <pc:sldChg chg="del">
        <pc:chgData name="Vincent Santiago" userId="ef5f47ef469d0080" providerId="LiveId" clId="{F988D8EC-2F14-4951-99E7-9A25A23A3872}" dt="2023-10-10T10:16:18.408" v="334" actId="2696"/>
        <pc:sldMkLst>
          <pc:docMk/>
          <pc:sldMk cId="0" sldId="271"/>
        </pc:sldMkLst>
      </pc:sldChg>
      <pc:sldChg chg="del">
        <pc:chgData name="Vincent Santiago" userId="ef5f47ef469d0080" providerId="LiveId" clId="{F988D8EC-2F14-4951-99E7-9A25A23A3872}" dt="2023-10-10T10:16:18.995" v="335" actId="2696"/>
        <pc:sldMkLst>
          <pc:docMk/>
          <pc:sldMk cId="0" sldId="272"/>
        </pc:sldMkLst>
      </pc:sldChg>
      <pc:sldChg chg="del">
        <pc:chgData name="Vincent Santiago" userId="ef5f47ef469d0080" providerId="LiveId" clId="{F988D8EC-2F14-4951-99E7-9A25A23A3872}" dt="2023-10-10T10:16:20.785" v="336" actId="2696"/>
        <pc:sldMkLst>
          <pc:docMk/>
          <pc:sldMk cId="0" sldId="273"/>
        </pc:sldMkLst>
      </pc:sldChg>
      <pc:sldChg chg="del">
        <pc:chgData name="Vincent Santiago" userId="ef5f47ef469d0080" providerId="LiveId" clId="{F988D8EC-2F14-4951-99E7-9A25A23A3872}" dt="2023-10-10T10:16:22.131" v="337" actId="2696"/>
        <pc:sldMkLst>
          <pc:docMk/>
          <pc:sldMk cId="0" sldId="274"/>
        </pc:sldMkLst>
      </pc:sldChg>
      <pc:sldChg chg="del">
        <pc:chgData name="Vincent Santiago" userId="ef5f47ef469d0080" providerId="LiveId" clId="{F988D8EC-2F14-4951-99E7-9A25A23A3872}" dt="2023-10-10T10:16:22.713" v="338" actId="2696"/>
        <pc:sldMkLst>
          <pc:docMk/>
          <pc:sldMk cId="0" sldId="275"/>
        </pc:sldMkLst>
      </pc:sldChg>
      <pc:sldChg chg="del">
        <pc:chgData name="Vincent Santiago" userId="ef5f47ef469d0080" providerId="LiveId" clId="{F988D8EC-2F14-4951-99E7-9A25A23A3872}" dt="2023-10-10T10:16:23.504" v="339" actId="2696"/>
        <pc:sldMkLst>
          <pc:docMk/>
          <pc:sldMk cId="0" sldId="276"/>
        </pc:sldMkLst>
      </pc:sldChg>
      <pc:sldChg chg="del">
        <pc:chgData name="Vincent Santiago" userId="ef5f47ef469d0080" providerId="LiveId" clId="{F988D8EC-2F14-4951-99E7-9A25A23A3872}" dt="2023-10-10T10:16:24.233" v="340" actId="2696"/>
        <pc:sldMkLst>
          <pc:docMk/>
          <pc:sldMk cId="0" sldId="277"/>
        </pc:sldMkLst>
      </pc:sldChg>
      <pc:sldChg chg="del">
        <pc:chgData name="Vincent Santiago" userId="ef5f47ef469d0080" providerId="LiveId" clId="{F988D8EC-2F14-4951-99E7-9A25A23A3872}" dt="2023-10-10T10:16:25.053" v="341" actId="2696"/>
        <pc:sldMkLst>
          <pc:docMk/>
          <pc:sldMk cId="0" sldId="278"/>
        </pc:sldMkLst>
      </pc:sldChg>
      <pc:sldChg chg="del">
        <pc:chgData name="Vincent Santiago" userId="ef5f47ef469d0080" providerId="LiveId" clId="{F988D8EC-2F14-4951-99E7-9A25A23A3872}" dt="2023-10-10T10:16:27.326" v="342" actId="2696"/>
        <pc:sldMkLst>
          <pc:docMk/>
          <pc:sldMk cId="0" sldId="279"/>
        </pc:sldMkLst>
      </pc:sldChg>
      <pc:sldChg chg="del">
        <pc:chgData name="Vincent Santiago" userId="ef5f47ef469d0080" providerId="LiveId" clId="{F988D8EC-2F14-4951-99E7-9A25A23A3872}" dt="2023-10-10T10:16:27.912" v="343" actId="2696"/>
        <pc:sldMkLst>
          <pc:docMk/>
          <pc:sldMk cId="0" sldId="280"/>
        </pc:sldMkLst>
      </pc:sldChg>
      <pc:sldChg chg="del">
        <pc:chgData name="Vincent Santiago" userId="ef5f47ef469d0080" providerId="LiveId" clId="{F988D8EC-2F14-4951-99E7-9A25A23A3872}" dt="2023-10-10T10:16:28.531" v="344" actId="2696"/>
        <pc:sldMkLst>
          <pc:docMk/>
          <pc:sldMk cId="0" sldId="281"/>
        </pc:sldMkLst>
      </pc:sldChg>
      <pc:sldChg chg="del">
        <pc:chgData name="Vincent Santiago" userId="ef5f47ef469d0080" providerId="LiveId" clId="{F988D8EC-2F14-4951-99E7-9A25A23A3872}" dt="2023-10-10T10:16:28.974" v="345" actId="2696"/>
        <pc:sldMkLst>
          <pc:docMk/>
          <pc:sldMk cId="0" sldId="282"/>
        </pc:sldMkLst>
      </pc:sldChg>
      <pc:sldChg chg="del">
        <pc:chgData name="Vincent Santiago" userId="ef5f47ef469d0080" providerId="LiveId" clId="{F988D8EC-2F14-4951-99E7-9A25A23A3872}" dt="2023-10-10T10:16:29.750" v="346" actId="2696"/>
        <pc:sldMkLst>
          <pc:docMk/>
          <pc:sldMk cId="0" sldId="283"/>
        </pc:sldMkLst>
      </pc:sldChg>
      <pc:sldChg chg="del">
        <pc:chgData name="Vincent Santiago" userId="ef5f47ef469d0080" providerId="LiveId" clId="{F988D8EC-2F14-4951-99E7-9A25A23A3872}" dt="2023-10-10T10:16:30.474" v="347" actId="2696"/>
        <pc:sldMkLst>
          <pc:docMk/>
          <pc:sldMk cId="0" sldId="284"/>
        </pc:sldMkLst>
      </pc:sldChg>
      <pc:sldChg chg="delSp mod">
        <pc:chgData name="Vincent Santiago" userId="ef5f47ef469d0080" providerId="LiveId" clId="{F988D8EC-2F14-4951-99E7-9A25A23A3872}" dt="2023-10-10T09:24:41.396" v="315" actId="478"/>
        <pc:sldMkLst>
          <pc:docMk/>
          <pc:sldMk cId="1588663520" sldId="285"/>
        </pc:sldMkLst>
        <pc:spChg chg="del">
          <ac:chgData name="Vincent Santiago" userId="ef5f47ef469d0080" providerId="LiveId" clId="{F988D8EC-2F14-4951-99E7-9A25A23A3872}" dt="2023-10-10T09:24:41.396" v="315" actId="478"/>
          <ac:spMkLst>
            <pc:docMk/>
            <pc:sldMk cId="1588663520" sldId="285"/>
            <ac:spMk id="594" creationId="{00000000-0000-0000-0000-000000000000}"/>
          </ac:spMkLst>
        </pc:spChg>
      </pc:sldChg>
      <pc:sldChg chg="addSp delSp modSp mod">
        <pc:chgData name="Vincent Santiago" userId="ef5f47ef469d0080" providerId="LiveId" clId="{F988D8EC-2F14-4951-99E7-9A25A23A3872}" dt="2023-10-10T10:24:34.387" v="426" actId="21"/>
        <pc:sldMkLst>
          <pc:docMk/>
          <pc:sldMk cId="2453074050" sldId="286"/>
        </pc:sldMkLst>
        <pc:spChg chg="add del mod">
          <ac:chgData name="Vincent Santiago" userId="ef5f47ef469d0080" providerId="LiveId" clId="{F988D8EC-2F14-4951-99E7-9A25A23A3872}" dt="2023-10-10T10:24:34.387" v="426" actId="21"/>
          <ac:spMkLst>
            <pc:docMk/>
            <pc:sldMk cId="2453074050" sldId="286"/>
            <ac:spMk id="2" creationId="{A5A27BE1-5C81-63C2-E263-A494B30FF658}"/>
          </ac:spMkLst>
        </pc:spChg>
        <pc:spChg chg="del">
          <ac:chgData name="Vincent Santiago" userId="ef5f47ef469d0080" providerId="LiveId" clId="{F988D8EC-2F14-4951-99E7-9A25A23A3872}" dt="2023-10-10T09:24:38.977" v="314" actId="478"/>
          <ac:spMkLst>
            <pc:docMk/>
            <pc:sldMk cId="2453074050" sldId="286"/>
            <ac:spMk id="594" creationId="{00000000-0000-0000-0000-000000000000}"/>
          </ac:spMkLst>
        </pc:spChg>
      </pc:sldChg>
      <pc:sldChg chg="add del ord modNotes">
        <pc:chgData name="Vincent Santiago" userId="ef5f47ef469d0080" providerId="LiveId" clId="{F988D8EC-2F14-4951-99E7-9A25A23A3872}" dt="2023-10-10T10:15:18.347" v="317" actId="2696"/>
        <pc:sldMkLst>
          <pc:docMk/>
          <pc:sldMk cId="0" sldId="287"/>
        </pc:sldMkLst>
      </pc:sldChg>
      <pc:sldChg chg="addSp modSp add mod modTransition">
        <pc:chgData name="Vincent Santiago" userId="ef5f47ef469d0080" providerId="LiveId" clId="{F988D8EC-2F14-4951-99E7-9A25A23A3872}" dt="2023-10-10T09:23:51.420" v="313"/>
        <pc:sldMkLst>
          <pc:docMk/>
          <pc:sldMk cId="2103420457" sldId="288"/>
        </pc:sldMkLst>
        <pc:spChg chg="add mod">
          <ac:chgData name="Vincent Santiago" userId="ef5f47ef469d0080" providerId="LiveId" clId="{F988D8EC-2F14-4951-99E7-9A25A23A3872}" dt="2023-10-10T09:14:14.668" v="209" actId="113"/>
          <ac:spMkLst>
            <pc:docMk/>
            <pc:sldMk cId="2103420457" sldId="288"/>
            <ac:spMk id="2" creationId="{E597A6E9-D772-369D-83E1-FC9DCDA02719}"/>
          </ac:spMkLst>
        </pc:spChg>
        <pc:spChg chg="add mod">
          <ac:chgData name="Vincent Santiago" userId="ef5f47ef469d0080" providerId="LiveId" clId="{F988D8EC-2F14-4951-99E7-9A25A23A3872}" dt="2023-10-10T09:20:40.270" v="276" actId="255"/>
          <ac:spMkLst>
            <pc:docMk/>
            <pc:sldMk cId="2103420457" sldId="288"/>
            <ac:spMk id="3" creationId="{44DB96A9-5386-E01D-07B1-AEE3486EC7E4}"/>
          </ac:spMkLst>
        </pc:spChg>
        <pc:spChg chg="mod">
          <ac:chgData name="Vincent Santiago" userId="ef5f47ef469d0080" providerId="LiveId" clId="{F988D8EC-2F14-4951-99E7-9A25A23A3872}" dt="2023-10-10T09:16:16.823" v="218" actId="1076"/>
          <ac:spMkLst>
            <pc:docMk/>
            <pc:sldMk cId="2103420457" sldId="288"/>
            <ac:spMk id="10" creationId="{92E28EFB-B2F3-4F9B-9B5E-918C4F2E0535}"/>
          </ac:spMkLst>
        </pc:spChg>
        <pc:spChg chg="mod">
          <ac:chgData name="Vincent Santiago" userId="ef5f47ef469d0080" providerId="LiveId" clId="{F988D8EC-2F14-4951-99E7-9A25A23A3872}" dt="2023-10-10T09:12:24.713" v="162" actId="1076"/>
          <ac:spMkLst>
            <pc:docMk/>
            <pc:sldMk cId="2103420457" sldId="288"/>
            <ac:spMk id="11" creationId="{5311F05E-CF43-33C0-B4C8-BC0C0A791565}"/>
          </ac:spMkLst>
        </pc:spChg>
      </pc:sldChg>
      <pc:sldChg chg="add del">
        <pc:chgData name="Vincent Santiago" userId="ef5f47ef469d0080" providerId="LiveId" clId="{F988D8EC-2F14-4951-99E7-9A25A23A3872}" dt="2023-10-10T09:09:13.065" v="119" actId="47"/>
        <pc:sldMkLst>
          <pc:docMk/>
          <pc:sldMk cId="3489014482" sldId="288"/>
        </pc:sldMkLst>
      </pc:sldChg>
      <pc:sldChg chg="modSp add mod modTransition">
        <pc:chgData name="Vincent Santiago" userId="ef5f47ef469d0080" providerId="LiveId" clId="{F988D8EC-2F14-4951-99E7-9A25A23A3872}" dt="2023-10-10T09:23:51.420" v="313"/>
        <pc:sldMkLst>
          <pc:docMk/>
          <pc:sldMk cId="3197908427" sldId="289"/>
        </pc:sldMkLst>
        <pc:spChg chg="mod">
          <ac:chgData name="Vincent Santiago" userId="ef5f47ef469d0080" providerId="LiveId" clId="{F988D8EC-2F14-4951-99E7-9A25A23A3872}" dt="2023-10-10T09:16:23.558" v="221" actId="20577"/>
          <ac:spMkLst>
            <pc:docMk/>
            <pc:sldMk cId="3197908427" sldId="289"/>
            <ac:spMk id="2" creationId="{E597A6E9-D772-369D-83E1-FC9DCDA02719}"/>
          </ac:spMkLst>
        </pc:spChg>
        <pc:spChg chg="mod">
          <ac:chgData name="Vincent Santiago" userId="ef5f47ef469d0080" providerId="LiveId" clId="{F988D8EC-2F14-4951-99E7-9A25A23A3872}" dt="2023-10-10T09:20:47.170" v="277" actId="255"/>
          <ac:spMkLst>
            <pc:docMk/>
            <pc:sldMk cId="3197908427" sldId="289"/>
            <ac:spMk id="3" creationId="{44DB96A9-5386-E01D-07B1-AEE3486EC7E4}"/>
          </ac:spMkLst>
        </pc:spChg>
        <pc:spChg chg="mod">
          <ac:chgData name="Vincent Santiago" userId="ef5f47ef469d0080" providerId="LiveId" clId="{F988D8EC-2F14-4951-99E7-9A25A23A3872}" dt="2023-10-10T09:15:45.799" v="214" actId="1076"/>
          <ac:spMkLst>
            <pc:docMk/>
            <pc:sldMk cId="3197908427" sldId="289"/>
            <ac:spMk id="10" creationId="{92E28EFB-B2F3-4F9B-9B5E-918C4F2E0535}"/>
          </ac:spMkLst>
        </pc:spChg>
        <pc:spChg chg="mod">
          <ac:chgData name="Vincent Santiago" userId="ef5f47ef469d0080" providerId="LiveId" clId="{F988D8EC-2F14-4951-99E7-9A25A23A3872}" dt="2023-10-10T09:16:00.722" v="217" actId="1076"/>
          <ac:spMkLst>
            <pc:docMk/>
            <pc:sldMk cId="3197908427" sldId="289"/>
            <ac:spMk id="11" creationId="{5311F05E-CF43-33C0-B4C8-BC0C0A791565}"/>
          </ac:spMkLst>
        </pc:spChg>
      </pc:sldChg>
      <pc:sldChg chg="addSp delSp modSp add mod modTransition">
        <pc:chgData name="Vincent Santiago" userId="ef5f47ef469d0080" providerId="LiveId" clId="{F988D8EC-2F14-4951-99E7-9A25A23A3872}" dt="2023-10-10T09:23:51.420" v="313"/>
        <pc:sldMkLst>
          <pc:docMk/>
          <pc:sldMk cId="884406132" sldId="290"/>
        </pc:sldMkLst>
        <pc:spChg chg="mod">
          <ac:chgData name="Vincent Santiago" userId="ef5f47ef469d0080" providerId="LiveId" clId="{F988D8EC-2F14-4951-99E7-9A25A23A3872}" dt="2023-10-10T09:18:26.759" v="247" actId="20577"/>
          <ac:spMkLst>
            <pc:docMk/>
            <pc:sldMk cId="884406132" sldId="290"/>
            <ac:spMk id="2" creationId="{E597A6E9-D772-369D-83E1-FC9DCDA02719}"/>
          </ac:spMkLst>
        </pc:spChg>
        <pc:spChg chg="mod">
          <ac:chgData name="Vincent Santiago" userId="ef5f47ef469d0080" providerId="LiveId" clId="{F988D8EC-2F14-4951-99E7-9A25A23A3872}" dt="2023-10-10T09:20:30.411" v="273" actId="20577"/>
          <ac:spMkLst>
            <pc:docMk/>
            <pc:sldMk cId="884406132" sldId="290"/>
            <ac:spMk id="3" creationId="{44DB96A9-5386-E01D-07B1-AEE3486EC7E4}"/>
          </ac:spMkLst>
        </pc:spChg>
        <pc:spChg chg="add del">
          <ac:chgData name="Vincent Santiago" userId="ef5f47ef469d0080" providerId="LiveId" clId="{F988D8EC-2F14-4951-99E7-9A25A23A3872}" dt="2023-10-10T09:20:55.265" v="279" actId="22"/>
          <ac:spMkLst>
            <pc:docMk/>
            <pc:sldMk cId="884406132" sldId="290"/>
            <ac:spMk id="5" creationId="{65B01AEE-95AB-82B6-4FC2-C105786D11EF}"/>
          </ac:spMkLst>
        </pc:spChg>
        <pc:spChg chg="mod">
          <ac:chgData name="Vincent Santiago" userId="ef5f47ef469d0080" providerId="LiveId" clId="{F988D8EC-2F14-4951-99E7-9A25A23A3872}" dt="2023-10-10T09:18:08.746" v="241" actId="1076"/>
          <ac:spMkLst>
            <pc:docMk/>
            <pc:sldMk cId="884406132" sldId="290"/>
            <ac:spMk id="11" creationId="{5311F05E-CF43-33C0-B4C8-BC0C0A791565}"/>
          </ac:spMkLst>
        </pc:spChg>
        <pc:spChg chg="mod">
          <ac:chgData name="Vincent Santiago" userId="ef5f47ef469d0080" providerId="LiveId" clId="{F988D8EC-2F14-4951-99E7-9A25A23A3872}" dt="2023-10-10T09:18:22.780" v="244" actId="1076"/>
          <ac:spMkLst>
            <pc:docMk/>
            <pc:sldMk cId="884406132" sldId="290"/>
            <ac:spMk id="12" creationId="{A5FA55A5-A3ED-0952-3109-600291092179}"/>
          </ac:spMkLst>
        </pc:spChg>
      </pc:sldChg>
      <pc:sldChg chg="modSp add mod modTransition">
        <pc:chgData name="Vincent Santiago" userId="ef5f47ef469d0080" providerId="LiveId" clId="{F988D8EC-2F14-4951-99E7-9A25A23A3872}" dt="2023-10-10T09:23:51.420" v="313"/>
        <pc:sldMkLst>
          <pc:docMk/>
          <pc:sldMk cId="3156135998" sldId="291"/>
        </pc:sldMkLst>
        <pc:spChg chg="mod">
          <ac:chgData name="Vincent Santiago" userId="ef5f47ef469d0080" providerId="LiveId" clId="{F988D8EC-2F14-4951-99E7-9A25A23A3872}" dt="2023-10-10T09:21:39.332" v="291" actId="20577"/>
          <ac:spMkLst>
            <pc:docMk/>
            <pc:sldMk cId="3156135998" sldId="291"/>
            <ac:spMk id="2" creationId="{E597A6E9-D772-369D-83E1-FC9DCDA02719}"/>
          </ac:spMkLst>
        </pc:spChg>
        <pc:spChg chg="mod">
          <ac:chgData name="Vincent Santiago" userId="ef5f47ef469d0080" providerId="LiveId" clId="{F988D8EC-2F14-4951-99E7-9A25A23A3872}" dt="2023-10-10T09:22:57.100" v="310" actId="20577"/>
          <ac:spMkLst>
            <pc:docMk/>
            <pc:sldMk cId="3156135998" sldId="291"/>
            <ac:spMk id="3" creationId="{44DB96A9-5386-E01D-07B1-AEE3486EC7E4}"/>
          </ac:spMkLst>
        </pc:spChg>
        <pc:spChg chg="mod">
          <ac:chgData name="Vincent Santiago" userId="ef5f47ef469d0080" providerId="LiveId" clId="{F988D8EC-2F14-4951-99E7-9A25A23A3872}" dt="2023-10-10T09:21:16.689" v="283" actId="1076"/>
          <ac:spMkLst>
            <pc:docMk/>
            <pc:sldMk cId="3156135998" sldId="291"/>
            <ac:spMk id="12" creationId="{A5FA55A5-A3ED-0952-3109-600291092179}"/>
          </ac:spMkLst>
        </pc:spChg>
        <pc:spChg chg="mod">
          <ac:chgData name="Vincent Santiago" userId="ef5f47ef469d0080" providerId="LiveId" clId="{F988D8EC-2F14-4951-99E7-9A25A23A3872}" dt="2023-10-10T09:21:35.387" v="286" actId="1076"/>
          <ac:spMkLst>
            <pc:docMk/>
            <pc:sldMk cId="3156135998" sldId="291"/>
            <ac:spMk id="13" creationId="{EDF029D8-2108-65AB-FC30-CBCEE2AA29CD}"/>
          </ac:spMkLst>
        </pc:spChg>
      </pc:sldChg>
      <pc:sldChg chg="modSp add mod modTransition">
        <pc:chgData name="Vincent Santiago" userId="ef5f47ef469d0080" providerId="LiveId" clId="{F988D8EC-2F14-4951-99E7-9A25A23A3872}" dt="2023-10-10T10:49:21.223" v="676"/>
        <pc:sldMkLst>
          <pc:docMk/>
          <pc:sldMk cId="703527290" sldId="292"/>
        </pc:sldMkLst>
        <pc:grpChg chg="mod">
          <ac:chgData name="Vincent Santiago" userId="ef5f47ef469d0080" providerId="LiveId" clId="{F988D8EC-2F14-4951-99E7-9A25A23A3872}" dt="2023-10-10T10:46:52.337" v="655" actId="1076"/>
          <ac:grpSpMkLst>
            <pc:docMk/>
            <pc:sldMk cId="703527290" sldId="292"/>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3949229976" sldId="293"/>
        </pc:sldMkLst>
        <pc:grpChg chg="mod">
          <ac:chgData name="Vincent Santiago" userId="ef5f47ef469d0080" providerId="LiveId" clId="{F988D8EC-2F14-4951-99E7-9A25A23A3872}" dt="2023-10-10T10:47:04.858" v="657" actId="1076"/>
          <ac:grpSpMkLst>
            <pc:docMk/>
            <pc:sldMk cId="3949229976" sldId="293"/>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3452384712" sldId="294"/>
        </pc:sldMkLst>
        <pc:grpChg chg="mod">
          <ac:chgData name="Vincent Santiago" userId="ef5f47ef469d0080" providerId="LiveId" clId="{F988D8EC-2F14-4951-99E7-9A25A23A3872}" dt="2023-10-10T10:47:14.637" v="659" actId="1076"/>
          <ac:grpSpMkLst>
            <pc:docMk/>
            <pc:sldMk cId="3452384712" sldId="294"/>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2068096392" sldId="295"/>
        </pc:sldMkLst>
        <pc:grpChg chg="mod">
          <ac:chgData name="Vincent Santiago" userId="ef5f47ef469d0080" providerId="LiveId" clId="{F988D8EC-2F14-4951-99E7-9A25A23A3872}" dt="2023-10-10T10:47:28.318" v="661" actId="1076"/>
          <ac:grpSpMkLst>
            <pc:docMk/>
            <pc:sldMk cId="2068096392" sldId="295"/>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160537736" sldId="296"/>
        </pc:sldMkLst>
        <pc:grpChg chg="mod">
          <ac:chgData name="Vincent Santiago" userId="ef5f47ef469d0080" providerId="LiveId" clId="{F988D8EC-2F14-4951-99E7-9A25A23A3872}" dt="2023-10-10T10:47:36.674" v="663" actId="1076"/>
          <ac:grpSpMkLst>
            <pc:docMk/>
            <pc:sldMk cId="160537736" sldId="296"/>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3940793999" sldId="297"/>
        </pc:sldMkLst>
        <pc:grpChg chg="mod">
          <ac:chgData name="Vincent Santiago" userId="ef5f47ef469d0080" providerId="LiveId" clId="{F988D8EC-2F14-4951-99E7-9A25A23A3872}" dt="2023-10-10T10:47:44.957" v="665" actId="1076"/>
          <ac:grpSpMkLst>
            <pc:docMk/>
            <pc:sldMk cId="3940793999" sldId="297"/>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2214968332" sldId="298"/>
        </pc:sldMkLst>
        <pc:grpChg chg="mod">
          <ac:chgData name="Vincent Santiago" userId="ef5f47ef469d0080" providerId="LiveId" clId="{F988D8EC-2F14-4951-99E7-9A25A23A3872}" dt="2023-10-10T10:47:54.029" v="667" actId="1076"/>
          <ac:grpSpMkLst>
            <pc:docMk/>
            <pc:sldMk cId="2214968332" sldId="298"/>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2742388761" sldId="299"/>
        </pc:sldMkLst>
        <pc:grpChg chg="mod">
          <ac:chgData name="Vincent Santiago" userId="ef5f47ef469d0080" providerId="LiveId" clId="{F988D8EC-2F14-4951-99E7-9A25A23A3872}" dt="2023-10-10T10:48:03.610" v="669" actId="1076"/>
          <ac:grpSpMkLst>
            <pc:docMk/>
            <pc:sldMk cId="2742388761" sldId="299"/>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2499984156" sldId="300"/>
        </pc:sldMkLst>
        <pc:grpChg chg="mod">
          <ac:chgData name="Vincent Santiago" userId="ef5f47ef469d0080" providerId="LiveId" clId="{F988D8EC-2F14-4951-99E7-9A25A23A3872}" dt="2023-10-10T10:48:11.893" v="671" actId="1076"/>
          <ac:grpSpMkLst>
            <pc:docMk/>
            <pc:sldMk cId="2499984156" sldId="300"/>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3288567994" sldId="301"/>
        </pc:sldMkLst>
        <pc:grpChg chg="mod">
          <ac:chgData name="Vincent Santiago" userId="ef5f47ef469d0080" providerId="LiveId" clId="{F988D8EC-2F14-4951-99E7-9A25A23A3872}" dt="2023-10-10T10:48:19.133" v="673" actId="1076"/>
          <ac:grpSpMkLst>
            <pc:docMk/>
            <pc:sldMk cId="3288567994" sldId="301"/>
            <ac:grpSpMk id="27" creationId="{8735697C-F928-89D5-43E0-F3DD9EEBD8E6}"/>
          </ac:grpSpMkLst>
        </pc:grpChg>
      </pc:sldChg>
      <pc:sldChg chg="modSp add mod modTransition">
        <pc:chgData name="Vincent Santiago" userId="ef5f47ef469d0080" providerId="LiveId" clId="{F988D8EC-2F14-4951-99E7-9A25A23A3872}" dt="2023-10-10T10:49:21.223" v="676"/>
        <pc:sldMkLst>
          <pc:docMk/>
          <pc:sldMk cId="1257581398" sldId="302"/>
        </pc:sldMkLst>
        <pc:grpChg chg="mod">
          <ac:chgData name="Vincent Santiago" userId="ef5f47ef469d0080" providerId="LiveId" clId="{F988D8EC-2F14-4951-99E7-9A25A23A3872}" dt="2023-10-10T10:48:32.478" v="675" actId="1076"/>
          <ac:grpSpMkLst>
            <pc:docMk/>
            <pc:sldMk cId="1257581398" sldId="302"/>
            <ac:grpSpMk id="27" creationId="{8735697C-F928-89D5-43E0-F3DD9EEBD8E6}"/>
          </ac:grpSpMkLst>
        </pc:grpChg>
      </pc:sldChg>
      <pc:sldMasterChg chg="delSldLayout">
        <pc:chgData name="Vincent Santiago" userId="ef5f47ef469d0080" providerId="LiveId" clId="{F988D8EC-2F14-4951-99E7-9A25A23A3872}" dt="2023-10-10T10:16:28.531" v="344" actId="2696"/>
        <pc:sldMasterMkLst>
          <pc:docMk/>
          <pc:sldMasterMk cId="0" sldId="2147483679"/>
        </pc:sldMasterMkLst>
        <pc:sldLayoutChg chg="del">
          <pc:chgData name="Vincent Santiago" userId="ef5f47ef469d0080" providerId="LiveId" clId="{F988D8EC-2F14-4951-99E7-9A25A23A3872}" dt="2023-10-10T10:16:27.912" v="343" actId="2696"/>
          <pc:sldLayoutMkLst>
            <pc:docMk/>
            <pc:sldMasterMk cId="0" sldId="2147483679"/>
            <pc:sldLayoutMk cId="0" sldId="2147483650"/>
          </pc:sldLayoutMkLst>
        </pc:sldLayoutChg>
        <pc:sldLayoutChg chg="del">
          <pc:chgData name="Vincent Santiago" userId="ef5f47ef469d0080" providerId="LiveId" clId="{F988D8EC-2F14-4951-99E7-9A25A23A3872}" dt="2023-10-10T10:16:16.451" v="332" actId="2696"/>
          <pc:sldLayoutMkLst>
            <pc:docMk/>
            <pc:sldMasterMk cId="0" sldId="2147483679"/>
            <pc:sldLayoutMk cId="0" sldId="2147483651"/>
          </pc:sldLayoutMkLst>
        </pc:sldLayoutChg>
        <pc:sldLayoutChg chg="del">
          <pc:chgData name="Vincent Santiago" userId="ef5f47ef469d0080" providerId="LiveId" clId="{F988D8EC-2F14-4951-99E7-9A25A23A3872}" dt="2023-10-10T10:16:23.504" v="339" actId="2696"/>
          <pc:sldLayoutMkLst>
            <pc:docMk/>
            <pc:sldMasterMk cId="0" sldId="2147483679"/>
            <pc:sldLayoutMk cId="0" sldId="2147483653"/>
          </pc:sldLayoutMkLst>
        </pc:sldLayoutChg>
        <pc:sldLayoutChg chg="del">
          <pc:chgData name="Vincent Santiago" userId="ef5f47ef469d0080" providerId="LiveId" clId="{F988D8EC-2F14-4951-99E7-9A25A23A3872}" dt="2023-10-10T09:00:45.004" v="1" actId="47"/>
          <pc:sldLayoutMkLst>
            <pc:docMk/>
            <pc:sldMasterMk cId="0" sldId="2147483679"/>
            <pc:sldLayoutMk cId="0" sldId="2147483655"/>
          </pc:sldLayoutMkLst>
        </pc:sldLayoutChg>
        <pc:sldLayoutChg chg="del">
          <pc:chgData name="Vincent Santiago" userId="ef5f47ef469d0080" providerId="LiveId" clId="{F988D8EC-2F14-4951-99E7-9A25A23A3872}" dt="2023-10-10T10:16:20.785" v="336" actId="2696"/>
          <pc:sldLayoutMkLst>
            <pc:docMk/>
            <pc:sldMasterMk cId="0" sldId="2147483679"/>
            <pc:sldLayoutMk cId="0" sldId="2147483656"/>
          </pc:sldLayoutMkLst>
        </pc:sldLayoutChg>
        <pc:sldLayoutChg chg="del">
          <pc:chgData name="Vincent Santiago" userId="ef5f47ef469d0080" providerId="LiveId" clId="{F988D8EC-2F14-4951-99E7-9A25A23A3872}" dt="2023-10-10T10:16:18.408" v="334" actId="2696"/>
          <pc:sldLayoutMkLst>
            <pc:docMk/>
            <pc:sldMasterMk cId="0" sldId="2147483679"/>
            <pc:sldLayoutMk cId="0" sldId="2147483657"/>
          </pc:sldLayoutMkLst>
        </pc:sldLayoutChg>
        <pc:sldLayoutChg chg="del">
          <pc:chgData name="Vincent Santiago" userId="ef5f47ef469d0080" providerId="LiveId" clId="{F988D8EC-2F14-4951-99E7-9A25A23A3872}" dt="2023-10-10T10:16:14.843" v="331" actId="2696"/>
          <pc:sldLayoutMkLst>
            <pc:docMk/>
            <pc:sldMasterMk cId="0" sldId="2147483679"/>
            <pc:sldLayoutMk cId="0" sldId="2147483660"/>
          </pc:sldLayoutMkLst>
        </pc:sldLayoutChg>
        <pc:sldLayoutChg chg="del">
          <pc:chgData name="Vincent Santiago" userId="ef5f47ef469d0080" providerId="LiveId" clId="{F988D8EC-2F14-4951-99E7-9A25A23A3872}" dt="2023-10-10T10:15:27.827" v="319" actId="2696"/>
          <pc:sldLayoutMkLst>
            <pc:docMk/>
            <pc:sldMasterMk cId="0" sldId="2147483679"/>
            <pc:sldLayoutMk cId="0" sldId="2147483662"/>
          </pc:sldLayoutMkLst>
        </pc:sldLayoutChg>
        <pc:sldLayoutChg chg="del">
          <pc:chgData name="Vincent Santiago" userId="ef5f47ef469d0080" providerId="LiveId" clId="{F988D8EC-2F14-4951-99E7-9A25A23A3872}" dt="2023-10-10T10:16:13.543" v="329" actId="2696"/>
          <pc:sldLayoutMkLst>
            <pc:docMk/>
            <pc:sldMasterMk cId="0" sldId="2147483679"/>
            <pc:sldLayoutMk cId="0" sldId="2147483663"/>
          </pc:sldLayoutMkLst>
        </pc:sldLayoutChg>
        <pc:sldLayoutChg chg="del">
          <pc:chgData name="Vincent Santiago" userId="ef5f47ef469d0080" providerId="LiveId" clId="{F988D8EC-2F14-4951-99E7-9A25A23A3872}" dt="2023-10-10T10:16:17.616" v="333" actId="2696"/>
          <pc:sldLayoutMkLst>
            <pc:docMk/>
            <pc:sldMasterMk cId="0" sldId="2147483679"/>
            <pc:sldLayoutMk cId="0" sldId="2147483664"/>
          </pc:sldLayoutMkLst>
        </pc:sldLayoutChg>
        <pc:sldLayoutChg chg="del">
          <pc:chgData name="Vincent Santiago" userId="ef5f47ef469d0080" providerId="LiveId" clId="{F988D8EC-2F14-4951-99E7-9A25A23A3872}" dt="2023-10-10T10:16:22.131" v="337" actId="2696"/>
          <pc:sldLayoutMkLst>
            <pc:docMk/>
            <pc:sldMasterMk cId="0" sldId="2147483679"/>
            <pc:sldLayoutMk cId="0" sldId="2147483665"/>
          </pc:sldLayoutMkLst>
        </pc:sldLayoutChg>
        <pc:sldLayoutChg chg="del">
          <pc:chgData name="Vincent Santiago" userId="ef5f47ef469d0080" providerId="LiveId" clId="{F988D8EC-2F14-4951-99E7-9A25A23A3872}" dt="2023-10-10T10:16:22.713" v="338" actId="2696"/>
          <pc:sldLayoutMkLst>
            <pc:docMk/>
            <pc:sldMasterMk cId="0" sldId="2147483679"/>
            <pc:sldLayoutMk cId="0" sldId="2147483666"/>
          </pc:sldLayoutMkLst>
        </pc:sldLayoutChg>
        <pc:sldLayoutChg chg="del">
          <pc:chgData name="Vincent Santiago" userId="ef5f47ef469d0080" providerId="LiveId" clId="{F988D8EC-2F14-4951-99E7-9A25A23A3872}" dt="2023-10-10T10:16:25.053" v="341" actId="2696"/>
          <pc:sldLayoutMkLst>
            <pc:docMk/>
            <pc:sldMasterMk cId="0" sldId="2147483679"/>
            <pc:sldLayoutMk cId="0" sldId="2147483667"/>
          </pc:sldLayoutMkLst>
        </pc:sldLayoutChg>
        <pc:sldLayoutChg chg="del">
          <pc:chgData name="Vincent Santiago" userId="ef5f47ef469d0080" providerId="LiveId" clId="{F988D8EC-2F14-4951-99E7-9A25A23A3872}" dt="2023-10-10T10:16:28.531" v="344" actId="2696"/>
          <pc:sldLayoutMkLst>
            <pc:docMk/>
            <pc:sldMasterMk cId="0" sldId="2147483679"/>
            <pc:sldLayoutMk cId="0" sldId="2147483668"/>
          </pc:sldLayoutMkLst>
        </pc:sldLayoutChg>
        <pc:sldLayoutChg chg="del">
          <pc:chgData name="Vincent Santiago" userId="ef5f47ef469d0080" providerId="LiveId" clId="{F988D8EC-2F14-4951-99E7-9A25A23A3872}" dt="2023-10-10T10:16:24.233" v="340" actId="2696"/>
          <pc:sldLayoutMkLst>
            <pc:docMk/>
            <pc:sldMasterMk cId="0" sldId="2147483679"/>
            <pc:sldLayoutMk cId="0" sldId="2147483669"/>
          </pc:sldLayoutMkLst>
        </pc:sldLayoutChg>
        <pc:sldLayoutChg chg="del">
          <pc:chgData name="Vincent Santiago" userId="ef5f47ef469d0080" providerId="LiveId" clId="{F988D8EC-2F14-4951-99E7-9A25A23A3872}" dt="2023-10-10T10:15:26.634" v="318" actId="2696"/>
          <pc:sldLayoutMkLst>
            <pc:docMk/>
            <pc:sldMasterMk cId="0" sldId="2147483679"/>
            <pc:sldLayoutMk cId="0" sldId="2147483670"/>
          </pc:sldLayoutMkLst>
        </pc:sldLayoutChg>
        <pc:sldLayoutChg chg="del">
          <pc:chgData name="Vincent Santiago" userId="ef5f47ef469d0080" providerId="LiveId" clId="{F988D8EC-2F14-4951-99E7-9A25A23A3872}" dt="2023-10-10T10:16:12.483" v="328" actId="2696"/>
          <pc:sldLayoutMkLst>
            <pc:docMk/>
            <pc:sldMasterMk cId="0" sldId="2147483679"/>
            <pc:sldLayoutMk cId="0" sldId="2147483671"/>
          </pc:sldLayoutMkLst>
        </pc:sldLayoutChg>
        <pc:sldLayoutChg chg="del">
          <pc:chgData name="Vincent Santiago" userId="ef5f47ef469d0080" providerId="LiveId" clId="{F988D8EC-2F14-4951-99E7-9A25A23A3872}" dt="2023-10-10T10:16:14.186" v="330" actId="2696"/>
          <pc:sldLayoutMkLst>
            <pc:docMk/>
            <pc:sldMasterMk cId="0" sldId="2147483679"/>
            <pc:sldLayoutMk cId="0" sldId="2147483672"/>
          </pc:sldLayoutMkLst>
        </pc:sldLayoutChg>
        <pc:sldLayoutChg chg="del">
          <pc:chgData name="Vincent Santiago" userId="ef5f47ef469d0080" providerId="LiveId" clId="{F988D8EC-2F14-4951-99E7-9A25A23A3872}" dt="2023-10-10T10:16:18.995" v="335" actId="2696"/>
          <pc:sldLayoutMkLst>
            <pc:docMk/>
            <pc:sldMasterMk cId="0" sldId="2147483679"/>
            <pc:sldLayoutMk cId="0" sldId="2147483673"/>
          </pc:sldLayoutMkLst>
        </pc:sldLayoutChg>
        <pc:sldLayoutChg chg="del">
          <pc:chgData name="Vincent Santiago" userId="ef5f47ef469d0080" providerId="LiveId" clId="{F988D8EC-2F14-4951-99E7-9A25A23A3872}" dt="2023-10-10T10:16:27.326" v="342" actId="2696"/>
          <pc:sldLayoutMkLst>
            <pc:docMk/>
            <pc:sldMasterMk cId="0" sldId="2147483679"/>
            <pc:sldLayoutMk cId="0" sldId="2147483674"/>
          </pc:sldLayoutMkLst>
        </pc:sldLayoutChg>
      </pc:sldMasterChg>
      <pc:sldMasterChg chg="del delSldLayout">
        <pc:chgData name="Vincent Santiago" userId="ef5f47ef469d0080" providerId="LiveId" clId="{F988D8EC-2F14-4951-99E7-9A25A23A3872}" dt="2023-10-10T10:16:30.474" v="347" actId="2696"/>
        <pc:sldMasterMkLst>
          <pc:docMk/>
          <pc:sldMasterMk cId="0" sldId="2147483680"/>
        </pc:sldMasterMkLst>
        <pc:sldLayoutChg chg="del">
          <pc:chgData name="Vincent Santiago" userId="ef5f47ef469d0080" providerId="LiveId" clId="{F988D8EC-2F14-4951-99E7-9A25A23A3872}" dt="2023-10-10T10:16:30.474" v="347" actId="2696"/>
          <pc:sldLayoutMkLst>
            <pc:docMk/>
            <pc:sldMasterMk cId="0" sldId="2147483680"/>
            <pc:sldLayoutMk cId="0"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03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0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01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71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06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5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07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81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19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27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4c2555d3ae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4c2555d3a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55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4c2555d3ae_0_2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4c2555d3ae_0_2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4c2555d3ae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4c2555d3a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79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4c2555d3ae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4c2555d3a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89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4c2555d3a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4c2555d3a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23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4c2555d3a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4c2555d3a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27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4c2555d3a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4c2555d3a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57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4c2555d3a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4c2555d3a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83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c2555d3a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c2555d3a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20575" y="819150"/>
            <a:ext cx="8079900" cy="3898800"/>
          </a:xfrm>
          <a:prstGeom prst="roundRect">
            <a:avLst>
              <a:gd name="adj" fmla="val 3542"/>
            </a:avLst>
          </a:pr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97000" y="1197178"/>
            <a:ext cx="7727022" cy="2792412"/>
          </a:xfrm>
          <a:custGeom>
            <a:avLst/>
            <a:gdLst/>
            <a:ahLst/>
            <a:cxnLst/>
            <a:rect l="l" t="t" r="r" b="b"/>
            <a:pathLst>
              <a:path w="41831" h="15117" extrusionOk="0">
                <a:moveTo>
                  <a:pt x="1074" y="0"/>
                </a:moveTo>
                <a:lnTo>
                  <a:pt x="40757" y="0"/>
                </a:lnTo>
                <a:cubicBezTo>
                  <a:pt x="41345" y="0"/>
                  <a:pt x="41831" y="483"/>
                  <a:pt x="41831" y="1076"/>
                </a:cubicBezTo>
                <a:lnTo>
                  <a:pt x="41831" y="14043"/>
                </a:lnTo>
                <a:cubicBezTo>
                  <a:pt x="41831" y="14631"/>
                  <a:pt x="41347" y="15116"/>
                  <a:pt x="40757" y="15116"/>
                </a:cubicBezTo>
                <a:lnTo>
                  <a:pt x="1074" y="15116"/>
                </a:lnTo>
                <a:cubicBezTo>
                  <a:pt x="486" y="15116"/>
                  <a:pt x="1" y="14633"/>
                  <a:pt x="1" y="14043"/>
                </a:cubicBezTo>
                <a:lnTo>
                  <a:pt x="1" y="1076"/>
                </a:lnTo>
                <a:cubicBezTo>
                  <a:pt x="1" y="481"/>
                  <a:pt x="484" y="0"/>
                  <a:pt x="1074" y="0"/>
                </a:cubicBezTo>
                <a:close/>
              </a:path>
            </a:pathLst>
          </a:custGeom>
          <a:solidFill>
            <a:srgbClr val="1B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546">
            <a:off x="956175" y="4045951"/>
            <a:ext cx="3776700" cy="4263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956175" y="1296625"/>
            <a:ext cx="4732500" cy="25287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3" name="Google Shape;13;p2"/>
          <p:cNvGrpSpPr/>
          <p:nvPr/>
        </p:nvGrpSpPr>
        <p:grpSpPr>
          <a:xfrm>
            <a:off x="520563" y="326550"/>
            <a:ext cx="8079900" cy="426900"/>
            <a:chOff x="552450" y="401675"/>
            <a:chExt cx="8079900" cy="426900"/>
          </a:xfrm>
        </p:grpSpPr>
        <p:sp>
          <p:nvSpPr>
            <p:cNvPr id="14" name="Google Shape;14;p2"/>
            <p:cNvSpPr/>
            <p:nvPr/>
          </p:nvSpPr>
          <p:spPr>
            <a:xfrm>
              <a:off x="552450" y="401675"/>
              <a:ext cx="8079900" cy="426900"/>
            </a:xfrm>
            <a:prstGeom prst="roundRect">
              <a:avLst>
                <a:gd name="adj" fmla="val 2231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0000" y="518729"/>
              <a:ext cx="195095" cy="195109"/>
            </a:xfrm>
            <a:custGeom>
              <a:avLst/>
              <a:gdLst/>
              <a:ahLst/>
              <a:cxnLst/>
              <a:rect l="l" t="t" r="r" b="b"/>
              <a:pathLst>
                <a:path w="2829" h="2829" extrusionOk="0">
                  <a:moveTo>
                    <a:pt x="2828" y="1413"/>
                  </a:moveTo>
                  <a:cubicBezTo>
                    <a:pt x="2828" y="2195"/>
                    <a:pt x="2197" y="2828"/>
                    <a:pt x="1416" y="2828"/>
                  </a:cubicBezTo>
                  <a:cubicBezTo>
                    <a:pt x="634" y="2828"/>
                    <a:pt x="1" y="2195"/>
                    <a:pt x="1" y="1413"/>
                  </a:cubicBezTo>
                  <a:cubicBezTo>
                    <a:pt x="1" y="632"/>
                    <a:pt x="634" y="1"/>
                    <a:pt x="1416" y="1"/>
                  </a:cubicBezTo>
                  <a:cubicBezTo>
                    <a:pt x="2197" y="1"/>
                    <a:pt x="2828" y="632"/>
                    <a:pt x="2828" y="1413"/>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80398" y="518729"/>
              <a:ext cx="195026" cy="195109"/>
            </a:xfrm>
            <a:custGeom>
              <a:avLst/>
              <a:gdLst/>
              <a:ahLst/>
              <a:cxnLst/>
              <a:rect l="l" t="t" r="r" b="b"/>
              <a:pathLst>
                <a:path w="2828" h="2829" extrusionOk="0">
                  <a:moveTo>
                    <a:pt x="2828" y="1413"/>
                  </a:moveTo>
                  <a:cubicBezTo>
                    <a:pt x="2828" y="2195"/>
                    <a:pt x="2194" y="2828"/>
                    <a:pt x="1413" y="2828"/>
                  </a:cubicBezTo>
                  <a:cubicBezTo>
                    <a:pt x="631" y="2828"/>
                    <a:pt x="0" y="2195"/>
                    <a:pt x="0" y="1413"/>
                  </a:cubicBezTo>
                  <a:cubicBezTo>
                    <a:pt x="0" y="632"/>
                    <a:pt x="631" y="1"/>
                    <a:pt x="1413" y="1"/>
                  </a:cubicBezTo>
                  <a:cubicBezTo>
                    <a:pt x="2194" y="1"/>
                    <a:pt x="2828" y="632"/>
                    <a:pt x="2828" y="1413"/>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40175" y="518729"/>
              <a:ext cx="195026" cy="195109"/>
            </a:xfrm>
            <a:custGeom>
              <a:avLst/>
              <a:gdLst/>
              <a:ahLst/>
              <a:cxnLst/>
              <a:rect l="l" t="t" r="r" b="b"/>
              <a:pathLst>
                <a:path w="2828" h="2829" extrusionOk="0">
                  <a:moveTo>
                    <a:pt x="2827" y="1413"/>
                  </a:moveTo>
                  <a:cubicBezTo>
                    <a:pt x="2827" y="2195"/>
                    <a:pt x="2194" y="2828"/>
                    <a:pt x="1415" y="2828"/>
                  </a:cubicBezTo>
                  <a:cubicBezTo>
                    <a:pt x="633" y="2828"/>
                    <a:pt x="0" y="2195"/>
                    <a:pt x="0" y="1413"/>
                  </a:cubicBezTo>
                  <a:cubicBezTo>
                    <a:pt x="0" y="632"/>
                    <a:pt x="633" y="1"/>
                    <a:pt x="1415" y="1"/>
                  </a:cubicBezTo>
                  <a:cubicBezTo>
                    <a:pt x="2194" y="1"/>
                    <a:pt x="2827" y="632"/>
                    <a:pt x="2827" y="1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20575" y="819150"/>
            <a:ext cx="8079900" cy="3898800"/>
          </a:xfrm>
          <a:prstGeom prst="roundRect">
            <a:avLst>
              <a:gd name="adj" fmla="val 3542"/>
            </a:avLst>
          </a:pr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520563" y="326550"/>
            <a:ext cx="8079900" cy="426900"/>
            <a:chOff x="552450" y="401675"/>
            <a:chExt cx="8079900" cy="426900"/>
          </a:xfrm>
        </p:grpSpPr>
        <p:sp>
          <p:nvSpPr>
            <p:cNvPr id="21" name="Google Shape;21;p3"/>
            <p:cNvSpPr/>
            <p:nvPr/>
          </p:nvSpPr>
          <p:spPr>
            <a:xfrm>
              <a:off x="552450" y="401675"/>
              <a:ext cx="8079900" cy="426900"/>
            </a:xfrm>
            <a:prstGeom prst="roundRect">
              <a:avLst>
                <a:gd name="adj" fmla="val 2231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20000" y="518729"/>
              <a:ext cx="195095" cy="195109"/>
            </a:xfrm>
            <a:custGeom>
              <a:avLst/>
              <a:gdLst/>
              <a:ahLst/>
              <a:cxnLst/>
              <a:rect l="l" t="t" r="r" b="b"/>
              <a:pathLst>
                <a:path w="2829" h="2829" extrusionOk="0">
                  <a:moveTo>
                    <a:pt x="2828" y="1413"/>
                  </a:moveTo>
                  <a:cubicBezTo>
                    <a:pt x="2828" y="2195"/>
                    <a:pt x="2197" y="2828"/>
                    <a:pt x="1416" y="2828"/>
                  </a:cubicBezTo>
                  <a:cubicBezTo>
                    <a:pt x="634" y="2828"/>
                    <a:pt x="1" y="2195"/>
                    <a:pt x="1" y="1413"/>
                  </a:cubicBezTo>
                  <a:cubicBezTo>
                    <a:pt x="1" y="632"/>
                    <a:pt x="634" y="1"/>
                    <a:pt x="1416" y="1"/>
                  </a:cubicBezTo>
                  <a:cubicBezTo>
                    <a:pt x="2197" y="1"/>
                    <a:pt x="2828" y="632"/>
                    <a:pt x="2828" y="1413"/>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080398" y="518729"/>
              <a:ext cx="195026" cy="195109"/>
            </a:xfrm>
            <a:custGeom>
              <a:avLst/>
              <a:gdLst/>
              <a:ahLst/>
              <a:cxnLst/>
              <a:rect l="l" t="t" r="r" b="b"/>
              <a:pathLst>
                <a:path w="2828" h="2829" extrusionOk="0">
                  <a:moveTo>
                    <a:pt x="2828" y="1413"/>
                  </a:moveTo>
                  <a:cubicBezTo>
                    <a:pt x="2828" y="2195"/>
                    <a:pt x="2194" y="2828"/>
                    <a:pt x="1413" y="2828"/>
                  </a:cubicBezTo>
                  <a:cubicBezTo>
                    <a:pt x="631" y="2828"/>
                    <a:pt x="0" y="2195"/>
                    <a:pt x="0" y="1413"/>
                  </a:cubicBezTo>
                  <a:cubicBezTo>
                    <a:pt x="0" y="632"/>
                    <a:pt x="631" y="1"/>
                    <a:pt x="1413" y="1"/>
                  </a:cubicBezTo>
                  <a:cubicBezTo>
                    <a:pt x="2194" y="1"/>
                    <a:pt x="2828" y="632"/>
                    <a:pt x="2828" y="1413"/>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440175" y="518729"/>
              <a:ext cx="195026" cy="195109"/>
            </a:xfrm>
            <a:custGeom>
              <a:avLst/>
              <a:gdLst/>
              <a:ahLst/>
              <a:cxnLst/>
              <a:rect l="l" t="t" r="r" b="b"/>
              <a:pathLst>
                <a:path w="2828" h="2829" extrusionOk="0">
                  <a:moveTo>
                    <a:pt x="2827" y="1413"/>
                  </a:moveTo>
                  <a:cubicBezTo>
                    <a:pt x="2827" y="2195"/>
                    <a:pt x="2194" y="2828"/>
                    <a:pt x="1415" y="2828"/>
                  </a:cubicBezTo>
                  <a:cubicBezTo>
                    <a:pt x="633" y="2828"/>
                    <a:pt x="0" y="2195"/>
                    <a:pt x="0" y="1413"/>
                  </a:cubicBezTo>
                  <a:cubicBezTo>
                    <a:pt x="0" y="632"/>
                    <a:pt x="633" y="1"/>
                    <a:pt x="1415" y="1"/>
                  </a:cubicBezTo>
                  <a:cubicBezTo>
                    <a:pt x="2194" y="1"/>
                    <a:pt x="2827" y="632"/>
                    <a:pt x="2827" y="1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4985138" y="2249600"/>
            <a:ext cx="2917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3"/>
          <p:cNvSpPr txBox="1">
            <a:spLocks noGrp="1"/>
          </p:cNvSpPr>
          <p:nvPr>
            <p:ph type="subTitle" idx="1"/>
          </p:nvPr>
        </p:nvSpPr>
        <p:spPr>
          <a:xfrm rot="462">
            <a:off x="5327088" y="3360687"/>
            <a:ext cx="22332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 name="Google Shape;27;p3"/>
          <p:cNvSpPr txBox="1">
            <a:spLocks noGrp="1"/>
          </p:cNvSpPr>
          <p:nvPr>
            <p:ph type="title" idx="2" hasCustomPrompt="1"/>
          </p:nvPr>
        </p:nvSpPr>
        <p:spPr>
          <a:xfrm>
            <a:off x="2750750" y="2312875"/>
            <a:ext cx="1550100" cy="904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p:nvPr/>
        </p:nvSpPr>
        <p:spPr>
          <a:xfrm>
            <a:off x="6227500" y="1103025"/>
            <a:ext cx="1232825" cy="153824"/>
          </a:xfrm>
          <a:custGeom>
            <a:avLst/>
            <a:gdLst/>
            <a:ahLst/>
            <a:cxnLst/>
            <a:rect l="l" t="t" r="r" b="b"/>
            <a:pathLst>
              <a:path w="7583" h="946" extrusionOk="0">
                <a:moveTo>
                  <a:pt x="474" y="0"/>
                </a:moveTo>
                <a:lnTo>
                  <a:pt x="7109" y="0"/>
                </a:lnTo>
                <a:cubicBezTo>
                  <a:pt x="7368" y="0"/>
                  <a:pt x="7582" y="214"/>
                  <a:pt x="7582" y="473"/>
                </a:cubicBezTo>
                <a:lnTo>
                  <a:pt x="7582" y="473"/>
                </a:lnTo>
                <a:cubicBezTo>
                  <a:pt x="7582" y="734"/>
                  <a:pt x="7368" y="946"/>
                  <a:pt x="7109" y="946"/>
                </a:cubicBezTo>
                <a:lnTo>
                  <a:pt x="474" y="946"/>
                </a:lnTo>
                <a:cubicBezTo>
                  <a:pt x="214" y="946"/>
                  <a:pt x="1" y="732"/>
                  <a:pt x="1" y="473"/>
                </a:cubicBezTo>
                <a:lnTo>
                  <a:pt x="1" y="473"/>
                </a:lnTo>
                <a:cubicBezTo>
                  <a:pt x="1" y="214"/>
                  <a:pt x="214"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539026" y="1103025"/>
            <a:ext cx="556503" cy="153824"/>
          </a:xfrm>
          <a:custGeom>
            <a:avLst/>
            <a:gdLst/>
            <a:ahLst/>
            <a:cxnLst/>
            <a:rect l="l" t="t" r="r" b="b"/>
            <a:pathLst>
              <a:path w="3423" h="946" extrusionOk="0">
                <a:moveTo>
                  <a:pt x="476" y="0"/>
                </a:moveTo>
                <a:lnTo>
                  <a:pt x="2949" y="0"/>
                </a:lnTo>
                <a:cubicBezTo>
                  <a:pt x="3209" y="0"/>
                  <a:pt x="3422" y="214"/>
                  <a:pt x="3422" y="473"/>
                </a:cubicBezTo>
                <a:lnTo>
                  <a:pt x="3422" y="473"/>
                </a:lnTo>
                <a:cubicBezTo>
                  <a:pt x="3422" y="734"/>
                  <a:pt x="3209" y="946"/>
                  <a:pt x="2949" y="946"/>
                </a:cubicBezTo>
                <a:lnTo>
                  <a:pt x="476" y="946"/>
                </a:lnTo>
                <a:cubicBezTo>
                  <a:pt x="217" y="946"/>
                  <a:pt x="3" y="732"/>
                  <a:pt x="3" y="473"/>
                </a:cubicBezTo>
                <a:lnTo>
                  <a:pt x="3" y="473"/>
                </a:lnTo>
                <a:cubicBezTo>
                  <a:pt x="1" y="214"/>
                  <a:pt x="21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73628" y="3000174"/>
            <a:ext cx="168275" cy="168302"/>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8"/>
          <p:cNvSpPr/>
          <p:nvPr/>
        </p:nvSpPr>
        <p:spPr>
          <a:xfrm>
            <a:off x="520575" y="819150"/>
            <a:ext cx="8079900" cy="3898800"/>
          </a:xfrm>
          <a:prstGeom prst="roundRect">
            <a:avLst>
              <a:gd name="adj" fmla="val 3542"/>
            </a:avLst>
          </a:pr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7000" y="1027900"/>
            <a:ext cx="7727022" cy="3134510"/>
          </a:xfrm>
          <a:custGeom>
            <a:avLst/>
            <a:gdLst/>
            <a:ahLst/>
            <a:cxnLst/>
            <a:rect l="l" t="t" r="r" b="b"/>
            <a:pathLst>
              <a:path w="41831" h="15117" extrusionOk="0">
                <a:moveTo>
                  <a:pt x="1074" y="0"/>
                </a:moveTo>
                <a:lnTo>
                  <a:pt x="40757" y="0"/>
                </a:lnTo>
                <a:cubicBezTo>
                  <a:pt x="41345" y="0"/>
                  <a:pt x="41831" y="483"/>
                  <a:pt x="41831" y="1076"/>
                </a:cubicBezTo>
                <a:lnTo>
                  <a:pt x="41831" y="14043"/>
                </a:lnTo>
                <a:cubicBezTo>
                  <a:pt x="41831" y="14631"/>
                  <a:pt x="41347" y="15116"/>
                  <a:pt x="40757" y="15116"/>
                </a:cubicBezTo>
                <a:lnTo>
                  <a:pt x="1074" y="15116"/>
                </a:lnTo>
                <a:cubicBezTo>
                  <a:pt x="486" y="15116"/>
                  <a:pt x="1" y="14633"/>
                  <a:pt x="1" y="14043"/>
                </a:cubicBezTo>
                <a:lnTo>
                  <a:pt x="1" y="1076"/>
                </a:lnTo>
                <a:cubicBezTo>
                  <a:pt x="1" y="481"/>
                  <a:pt x="484" y="0"/>
                  <a:pt x="1074" y="0"/>
                </a:cubicBezTo>
                <a:close/>
              </a:path>
            </a:pathLst>
          </a:custGeom>
          <a:solidFill>
            <a:srgbClr val="1B2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520563" y="326550"/>
            <a:ext cx="8079900" cy="426900"/>
            <a:chOff x="552450" y="401675"/>
            <a:chExt cx="8079900" cy="426900"/>
          </a:xfrm>
        </p:grpSpPr>
        <p:sp>
          <p:nvSpPr>
            <p:cNvPr id="90" name="Google Shape;90;p8"/>
            <p:cNvSpPr/>
            <p:nvPr/>
          </p:nvSpPr>
          <p:spPr>
            <a:xfrm>
              <a:off x="552450" y="401675"/>
              <a:ext cx="8079900" cy="426900"/>
            </a:xfrm>
            <a:prstGeom prst="roundRect">
              <a:avLst>
                <a:gd name="adj" fmla="val 2231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0000" y="518729"/>
              <a:ext cx="195095" cy="195109"/>
            </a:xfrm>
            <a:custGeom>
              <a:avLst/>
              <a:gdLst/>
              <a:ahLst/>
              <a:cxnLst/>
              <a:rect l="l" t="t" r="r" b="b"/>
              <a:pathLst>
                <a:path w="2829" h="2829" extrusionOk="0">
                  <a:moveTo>
                    <a:pt x="2828" y="1413"/>
                  </a:moveTo>
                  <a:cubicBezTo>
                    <a:pt x="2828" y="2195"/>
                    <a:pt x="2197" y="2828"/>
                    <a:pt x="1416" y="2828"/>
                  </a:cubicBezTo>
                  <a:cubicBezTo>
                    <a:pt x="634" y="2828"/>
                    <a:pt x="1" y="2195"/>
                    <a:pt x="1" y="1413"/>
                  </a:cubicBezTo>
                  <a:cubicBezTo>
                    <a:pt x="1" y="632"/>
                    <a:pt x="634" y="1"/>
                    <a:pt x="1416" y="1"/>
                  </a:cubicBezTo>
                  <a:cubicBezTo>
                    <a:pt x="2197" y="1"/>
                    <a:pt x="2828" y="632"/>
                    <a:pt x="2828" y="1413"/>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1080398" y="518729"/>
              <a:ext cx="195026" cy="195109"/>
            </a:xfrm>
            <a:custGeom>
              <a:avLst/>
              <a:gdLst/>
              <a:ahLst/>
              <a:cxnLst/>
              <a:rect l="l" t="t" r="r" b="b"/>
              <a:pathLst>
                <a:path w="2828" h="2829" extrusionOk="0">
                  <a:moveTo>
                    <a:pt x="2828" y="1413"/>
                  </a:moveTo>
                  <a:cubicBezTo>
                    <a:pt x="2828" y="2195"/>
                    <a:pt x="2194" y="2828"/>
                    <a:pt x="1413" y="2828"/>
                  </a:cubicBezTo>
                  <a:cubicBezTo>
                    <a:pt x="631" y="2828"/>
                    <a:pt x="0" y="2195"/>
                    <a:pt x="0" y="1413"/>
                  </a:cubicBezTo>
                  <a:cubicBezTo>
                    <a:pt x="0" y="632"/>
                    <a:pt x="631" y="1"/>
                    <a:pt x="1413" y="1"/>
                  </a:cubicBezTo>
                  <a:cubicBezTo>
                    <a:pt x="2194" y="1"/>
                    <a:pt x="2828" y="632"/>
                    <a:pt x="2828" y="1413"/>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1440175" y="518729"/>
              <a:ext cx="195026" cy="195109"/>
            </a:xfrm>
            <a:custGeom>
              <a:avLst/>
              <a:gdLst/>
              <a:ahLst/>
              <a:cxnLst/>
              <a:rect l="l" t="t" r="r" b="b"/>
              <a:pathLst>
                <a:path w="2828" h="2829" extrusionOk="0">
                  <a:moveTo>
                    <a:pt x="2827" y="1413"/>
                  </a:moveTo>
                  <a:cubicBezTo>
                    <a:pt x="2827" y="2195"/>
                    <a:pt x="2194" y="2828"/>
                    <a:pt x="1415" y="2828"/>
                  </a:cubicBezTo>
                  <a:cubicBezTo>
                    <a:pt x="633" y="2828"/>
                    <a:pt x="0" y="2195"/>
                    <a:pt x="0" y="1413"/>
                  </a:cubicBezTo>
                  <a:cubicBezTo>
                    <a:pt x="0" y="632"/>
                    <a:pt x="633" y="1"/>
                    <a:pt x="1415" y="1"/>
                  </a:cubicBezTo>
                  <a:cubicBezTo>
                    <a:pt x="2194" y="1"/>
                    <a:pt x="2827" y="632"/>
                    <a:pt x="2827" y="1413"/>
                  </a:cubicBezTo>
                  <a:close/>
                </a:path>
              </a:pathLst>
            </a:custGeom>
            <a:solidFill>
              <a:srgbClr val="6DC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8"/>
          <p:cNvSpPr txBox="1">
            <a:spLocks noGrp="1"/>
          </p:cNvSpPr>
          <p:nvPr>
            <p:ph type="title"/>
          </p:nvPr>
        </p:nvSpPr>
        <p:spPr>
          <a:xfrm>
            <a:off x="1442700" y="1323975"/>
            <a:ext cx="6258600" cy="25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95" name="Google Shape;95;p8"/>
          <p:cNvGrpSpPr/>
          <p:nvPr/>
        </p:nvGrpSpPr>
        <p:grpSpPr>
          <a:xfrm>
            <a:off x="6180562" y="4095502"/>
            <a:ext cx="2148254" cy="426910"/>
            <a:chOff x="2633694" y="2674236"/>
            <a:chExt cx="1790958" cy="355877"/>
          </a:xfrm>
        </p:grpSpPr>
        <p:sp>
          <p:nvSpPr>
            <p:cNvPr id="96" name="Google Shape;96;p8"/>
            <p:cNvSpPr/>
            <p:nvPr/>
          </p:nvSpPr>
          <p:spPr>
            <a:xfrm>
              <a:off x="2633694" y="2808212"/>
              <a:ext cx="1790958" cy="221902"/>
            </a:xfrm>
            <a:custGeom>
              <a:avLst/>
              <a:gdLst/>
              <a:ahLst/>
              <a:cxnLst/>
              <a:rect l="l" t="t" r="r" b="b"/>
              <a:pathLst>
                <a:path w="37764" h="4679" extrusionOk="0">
                  <a:moveTo>
                    <a:pt x="2339" y="0"/>
                  </a:moveTo>
                  <a:lnTo>
                    <a:pt x="35423" y="0"/>
                  </a:lnTo>
                  <a:cubicBezTo>
                    <a:pt x="36710" y="0"/>
                    <a:pt x="37763" y="1053"/>
                    <a:pt x="37763" y="2339"/>
                  </a:cubicBezTo>
                  <a:lnTo>
                    <a:pt x="37763" y="2339"/>
                  </a:lnTo>
                  <a:cubicBezTo>
                    <a:pt x="37763" y="3628"/>
                    <a:pt x="36708" y="4679"/>
                    <a:pt x="35423" y="4679"/>
                  </a:cubicBezTo>
                  <a:lnTo>
                    <a:pt x="2339" y="4679"/>
                  </a:lnTo>
                  <a:cubicBezTo>
                    <a:pt x="1051" y="4679"/>
                    <a:pt x="0" y="3624"/>
                    <a:pt x="0" y="2339"/>
                  </a:cubicBezTo>
                  <a:lnTo>
                    <a:pt x="0" y="2339"/>
                  </a:lnTo>
                  <a:cubicBezTo>
                    <a:pt x="0" y="1051"/>
                    <a:pt x="1051" y="0"/>
                    <a:pt x="2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2661675" y="2831592"/>
              <a:ext cx="1369065" cy="175141"/>
            </a:xfrm>
            <a:custGeom>
              <a:avLst/>
              <a:gdLst/>
              <a:ahLst/>
              <a:cxnLst/>
              <a:rect l="l" t="t" r="r" b="b"/>
              <a:pathLst>
                <a:path w="28868" h="3693" extrusionOk="0">
                  <a:moveTo>
                    <a:pt x="1847" y="1"/>
                  </a:moveTo>
                  <a:lnTo>
                    <a:pt x="27021" y="1"/>
                  </a:lnTo>
                  <a:cubicBezTo>
                    <a:pt x="28037" y="1"/>
                    <a:pt x="28868" y="832"/>
                    <a:pt x="28868" y="1846"/>
                  </a:cubicBezTo>
                  <a:lnTo>
                    <a:pt x="28868" y="1846"/>
                  </a:lnTo>
                  <a:cubicBezTo>
                    <a:pt x="28868" y="2861"/>
                    <a:pt x="28037" y="3692"/>
                    <a:pt x="27021" y="3692"/>
                  </a:cubicBezTo>
                  <a:lnTo>
                    <a:pt x="1847" y="3692"/>
                  </a:lnTo>
                  <a:cubicBezTo>
                    <a:pt x="831" y="3692"/>
                    <a:pt x="1" y="2861"/>
                    <a:pt x="1" y="1846"/>
                  </a:cubicBezTo>
                  <a:lnTo>
                    <a:pt x="1" y="1846"/>
                  </a:lnTo>
                  <a:cubicBezTo>
                    <a:pt x="1" y="830"/>
                    <a:pt x="831" y="1"/>
                    <a:pt x="1847" y="1"/>
                  </a:cubicBezTo>
                  <a:close/>
                </a:path>
              </a:pathLst>
            </a:custGeom>
            <a:solidFill>
              <a:srgbClr val="92D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2661675" y="2831592"/>
              <a:ext cx="104904" cy="167885"/>
            </a:xfrm>
            <a:custGeom>
              <a:avLst/>
              <a:gdLst/>
              <a:ahLst/>
              <a:cxnLst/>
              <a:rect l="l" t="t" r="r" b="b"/>
              <a:pathLst>
                <a:path w="2212" h="3540" extrusionOk="0">
                  <a:moveTo>
                    <a:pt x="1115" y="3540"/>
                  </a:moveTo>
                  <a:lnTo>
                    <a:pt x="2211" y="1"/>
                  </a:lnTo>
                  <a:lnTo>
                    <a:pt x="1847" y="1"/>
                  </a:lnTo>
                  <a:cubicBezTo>
                    <a:pt x="831" y="1"/>
                    <a:pt x="1" y="832"/>
                    <a:pt x="1" y="1846"/>
                  </a:cubicBezTo>
                  <a:cubicBezTo>
                    <a:pt x="1" y="2602"/>
                    <a:pt x="461" y="3254"/>
                    <a:pt x="1115" y="3540"/>
                  </a:cubicBezTo>
                  <a:close/>
                </a:path>
              </a:pathLst>
            </a:custGeom>
            <a:solidFill>
              <a:srgbClr val="6BB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2883434" y="2831592"/>
              <a:ext cx="225316" cy="175141"/>
            </a:xfrm>
            <a:custGeom>
              <a:avLst/>
              <a:gdLst/>
              <a:ahLst/>
              <a:cxnLst/>
              <a:rect l="l" t="t" r="r" b="b"/>
              <a:pathLst>
                <a:path w="4751" h="3693" extrusionOk="0">
                  <a:moveTo>
                    <a:pt x="1144" y="1"/>
                  </a:moveTo>
                  <a:lnTo>
                    <a:pt x="1" y="3692"/>
                  </a:lnTo>
                  <a:lnTo>
                    <a:pt x="3610" y="3692"/>
                  </a:lnTo>
                  <a:lnTo>
                    <a:pt x="4751" y="1"/>
                  </a:lnTo>
                  <a:close/>
                </a:path>
              </a:pathLst>
            </a:custGeom>
            <a:solidFill>
              <a:srgbClr val="6BB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3225653" y="2831592"/>
              <a:ext cx="225411" cy="175141"/>
            </a:xfrm>
            <a:custGeom>
              <a:avLst/>
              <a:gdLst/>
              <a:ahLst/>
              <a:cxnLst/>
              <a:rect l="l" t="t" r="r" b="b"/>
              <a:pathLst>
                <a:path w="4753" h="3693" extrusionOk="0">
                  <a:moveTo>
                    <a:pt x="1144" y="1"/>
                  </a:moveTo>
                  <a:lnTo>
                    <a:pt x="0" y="3692"/>
                  </a:lnTo>
                  <a:lnTo>
                    <a:pt x="3609" y="3692"/>
                  </a:lnTo>
                  <a:lnTo>
                    <a:pt x="4753" y="1"/>
                  </a:lnTo>
                  <a:close/>
                </a:path>
              </a:pathLst>
            </a:custGeom>
            <a:solidFill>
              <a:srgbClr val="6BB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3567966" y="2831592"/>
              <a:ext cx="225316" cy="175141"/>
            </a:xfrm>
            <a:custGeom>
              <a:avLst/>
              <a:gdLst/>
              <a:ahLst/>
              <a:cxnLst/>
              <a:rect l="l" t="t" r="r" b="b"/>
              <a:pathLst>
                <a:path w="4751" h="3693" extrusionOk="0">
                  <a:moveTo>
                    <a:pt x="1144" y="1"/>
                  </a:moveTo>
                  <a:lnTo>
                    <a:pt x="0" y="3692"/>
                  </a:lnTo>
                  <a:lnTo>
                    <a:pt x="3609" y="3692"/>
                  </a:lnTo>
                  <a:lnTo>
                    <a:pt x="4750" y="1"/>
                  </a:lnTo>
                  <a:close/>
                </a:path>
              </a:pathLst>
            </a:custGeom>
            <a:solidFill>
              <a:srgbClr val="6BB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910138" y="2834058"/>
              <a:ext cx="120697" cy="172674"/>
            </a:xfrm>
            <a:custGeom>
              <a:avLst/>
              <a:gdLst/>
              <a:ahLst/>
              <a:cxnLst/>
              <a:rect l="l" t="t" r="r" b="b"/>
              <a:pathLst>
                <a:path w="2545" h="3641" extrusionOk="0">
                  <a:moveTo>
                    <a:pt x="1128" y="0"/>
                  </a:moveTo>
                  <a:lnTo>
                    <a:pt x="1" y="3640"/>
                  </a:lnTo>
                  <a:lnTo>
                    <a:pt x="696" y="3640"/>
                  </a:lnTo>
                  <a:cubicBezTo>
                    <a:pt x="1712" y="3640"/>
                    <a:pt x="2543" y="2809"/>
                    <a:pt x="2543" y="1794"/>
                  </a:cubicBezTo>
                  <a:cubicBezTo>
                    <a:pt x="2545" y="928"/>
                    <a:pt x="1938" y="196"/>
                    <a:pt x="1128" y="0"/>
                  </a:cubicBezTo>
                  <a:close/>
                </a:path>
              </a:pathLst>
            </a:custGeom>
            <a:solidFill>
              <a:srgbClr val="6BB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3915923" y="2674236"/>
              <a:ext cx="99877" cy="70806"/>
            </a:xfrm>
            <a:custGeom>
              <a:avLst/>
              <a:gdLst/>
              <a:ahLst/>
              <a:cxnLst/>
              <a:rect l="l" t="t" r="r" b="b"/>
              <a:pathLst>
                <a:path w="2106" h="1493" extrusionOk="0">
                  <a:moveTo>
                    <a:pt x="163" y="740"/>
                  </a:moveTo>
                  <a:lnTo>
                    <a:pt x="747" y="1324"/>
                  </a:lnTo>
                  <a:cubicBezTo>
                    <a:pt x="917" y="1493"/>
                    <a:pt x="1191" y="1493"/>
                    <a:pt x="1362" y="1324"/>
                  </a:cubicBezTo>
                  <a:lnTo>
                    <a:pt x="1944" y="740"/>
                  </a:lnTo>
                  <a:cubicBezTo>
                    <a:pt x="2073" y="613"/>
                    <a:pt x="2106" y="434"/>
                    <a:pt x="2036" y="267"/>
                  </a:cubicBezTo>
                  <a:cubicBezTo>
                    <a:pt x="1968" y="101"/>
                    <a:pt x="1814" y="0"/>
                    <a:pt x="1635" y="0"/>
                  </a:cubicBezTo>
                  <a:lnTo>
                    <a:pt x="469" y="0"/>
                  </a:lnTo>
                  <a:cubicBezTo>
                    <a:pt x="288" y="0"/>
                    <a:pt x="138" y="103"/>
                    <a:pt x="68" y="267"/>
                  </a:cubicBezTo>
                  <a:cubicBezTo>
                    <a:pt x="0" y="432"/>
                    <a:pt x="37" y="615"/>
                    <a:pt x="163" y="740"/>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8"/>
          <p:cNvSpPr/>
          <p:nvPr/>
        </p:nvSpPr>
        <p:spPr>
          <a:xfrm>
            <a:off x="719991" y="4282275"/>
            <a:ext cx="260940" cy="240148"/>
          </a:xfrm>
          <a:custGeom>
            <a:avLst/>
            <a:gdLst/>
            <a:ahLst/>
            <a:cxnLst/>
            <a:rect l="l" t="t" r="r" b="b"/>
            <a:pathLst>
              <a:path w="1255" h="1155" extrusionOk="0">
                <a:moveTo>
                  <a:pt x="722" y="50"/>
                </a:moveTo>
                <a:lnTo>
                  <a:pt x="85" y="1154"/>
                </a:lnTo>
                <a:lnTo>
                  <a:pt x="0" y="1107"/>
                </a:lnTo>
                <a:lnTo>
                  <a:pt x="638" y="1"/>
                </a:lnTo>
                <a:close/>
                <a:moveTo>
                  <a:pt x="1255" y="50"/>
                </a:moveTo>
                <a:lnTo>
                  <a:pt x="1170" y="1"/>
                </a:lnTo>
                <a:lnTo>
                  <a:pt x="533" y="1107"/>
                </a:lnTo>
                <a:lnTo>
                  <a:pt x="617" y="11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1056825" y="4303691"/>
            <a:ext cx="625008" cy="196900"/>
          </a:xfrm>
          <a:custGeom>
            <a:avLst/>
            <a:gdLst/>
            <a:ahLst/>
            <a:cxnLst/>
            <a:rect l="l" t="t" r="r" b="b"/>
            <a:pathLst>
              <a:path w="3006" h="947" extrusionOk="0">
                <a:moveTo>
                  <a:pt x="474" y="0"/>
                </a:moveTo>
                <a:lnTo>
                  <a:pt x="2532" y="0"/>
                </a:lnTo>
                <a:cubicBezTo>
                  <a:pt x="2791" y="0"/>
                  <a:pt x="3005" y="214"/>
                  <a:pt x="3005" y="473"/>
                </a:cubicBezTo>
                <a:lnTo>
                  <a:pt x="3005" y="473"/>
                </a:lnTo>
                <a:cubicBezTo>
                  <a:pt x="3005" y="733"/>
                  <a:pt x="2791" y="946"/>
                  <a:pt x="2532" y="946"/>
                </a:cubicBezTo>
                <a:lnTo>
                  <a:pt x="474" y="946"/>
                </a:lnTo>
                <a:cubicBezTo>
                  <a:pt x="215" y="946"/>
                  <a:pt x="1" y="733"/>
                  <a:pt x="1" y="473"/>
                </a:cubicBezTo>
                <a:lnTo>
                  <a:pt x="1" y="473"/>
                </a:lnTo>
                <a:cubicBezTo>
                  <a:pt x="1" y="214"/>
                  <a:pt x="215" y="0"/>
                  <a:pt x="474" y="0"/>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1850464" y="4303691"/>
            <a:ext cx="428107" cy="196900"/>
          </a:xfrm>
          <a:custGeom>
            <a:avLst/>
            <a:gdLst/>
            <a:ahLst/>
            <a:cxnLst/>
            <a:rect l="l" t="t" r="r" b="b"/>
            <a:pathLst>
              <a:path w="2059" h="947" extrusionOk="0">
                <a:moveTo>
                  <a:pt x="475" y="0"/>
                </a:moveTo>
                <a:lnTo>
                  <a:pt x="1586" y="0"/>
                </a:lnTo>
                <a:cubicBezTo>
                  <a:pt x="1845" y="0"/>
                  <a:pt x="2059" y="214"/>
                  <a:pt x="2059" y="473"/>
                </a:cubicBezTo>
                <a:lnTo>
                  <a:pt x="2059" y="473"/>
                </a:lnTo>
                <a:cubicBezTo>
                  <a:pt x="2059" y="733"/>
                  <a:pt x="1845" y="946"/>
                  <a:pt x="1586" y="946"/>
                </a:cubicBezTo>
                <a:lnTo>
                  <a:pt x="475" y="946"/>
                </a:lnTo>
                <a:cubicBezTo>
                  <a:pt x="216" y="946"/>
                  <a:pt x="2" y="733"/>
                  <a:pt x="2" y="473"/>
                </a:cubicBezTo>
                <a:lnTo>
                  <a:pt x="2" y="473"/>
                </a:lnTo>
                <a:cubicBezTo>
                  <a:pt x="0" y="214"/>
                  <a:pt x="214" y="0"/>
                  <a:pt x="4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189"/>
        <p:cNvGrpSpPr/>
        <p:nvPr/>
      </p:nvGrpSpPr>
      <p:grpSpPr>
        <a:xfrm>
          <a:off x="0" y="0"/>
          <a:ext cx="0" cy="0"/>
          <a:chOff x="0" y="0"/>
          <a:chExt cx="0" cy="0"/>
        </a:xfrm>
      </p:grpSpPr>
      <p:sp>
        <p:nvSpPr>
          <p:cNvPr id="190" name="Google Shape;190;p15"/>
          <p:cNvSpPr/>
          <p:nvPr/>
        </p:nvSpPr>
        <p:spPr>
          <a:xfrm>
            <a:off x="520575" y="819150"/>
            <a:ext cx="8079900" cy="3898800"/>
          </a:xfrm>
          <a:prstGeom prst="roundRect">
            <a:avLst>
              <a:gd name="adj" fmla="val 3542"/>
            </a:avLst>
          </a:pr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5"/>
          <p:cNvGrpSpPr/>
          <p:nvPr/>
        </p:nvGrpSpPr>
        <p:grpSpPr>
          <a:xfrm>
            <a:off x="520563" y="326550"/>
            <a:ext cx="8079900" cy="426900"/>
            <a:chOff x="552450" y="401675"/>
            <a:chExt cx="8079900" cy="426900"/>
          </a:xfrm>
        </p:grpSpPr>
        <p:sp>
          <p:nvSpPr>
            <p:cNvPr id="192" name="Google Shape;192;p15"/>
            <p:cNvSpPr/>
            <p:nvPr/>
          </p:nvSpPr>
          <p:spPr>
            <a:xfrm>
              <a:off x="552450" y="401675"/>
              <a:ext cx="8079900" cy="426900"/>
            </a:xfrm>
            <a:prstGeom prst="roundRect">
              <a:avLst>
                <a:gd name="adj" fmla="val 2231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720000" y="518729"/>
              <a:ext cx="195095" cy="195109"/>
            </a:xfrm>
            <a:custGeom>
              <a:avLst/>
              <a:gdLst/>
              <a:ahLst/>
              <a:cxnLst/>
              <a:rect l="l" t="t" r="r" b="b"/>
              <a:pathLst>
                <a:path w="2829" h="2829" extrusionOk="0">
                  <a:moveTo>
                    <a:pt x="2828" y="1413"/>
                  </a:moveTo>
                  <a:cubicBezTo>
                    <a:pt x="2828" y="2195"/>
                    <a:pt x="2197" y="2828"/>
                    <a:pt x="1416" y="2828"/>
                  </a:cubicBezTo>
                  <a:cubicBezTo>
                    <a:pt x="634" y="2828"/>
                    <a:pt x="1" y="2195"/>
                    <a:pt x="1" y="1413"/>
                  </a:cubicBezTo>
                  <a:cubicBezTo>
                    <a:pt x="1" y="632"/>
                    <a:pt x="634" y="1"/>
                    <a:pt x="1416" y="1"/>
                  </a:cubicBezTo>
                  <a:cubicBezTo>
                    <a:pt x="2197" y="1"/>
                    <a:pt x="2828" y="632"/>
                    <a:pt x="2828" y="1413"/>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080398" y="518729"/>
              <a:ext cx="195026" cy="195109"/>
            </a:xfrm>
            <a:custGeom>
              <a:avLst/>
              <a:gdLst/>
              <a:ahLst/>
              <a:cxnLst/>
              <a:rect l="l" t="t" r="r" b="b"/>
              <a:pathLst>
                <a:path w="2828" h="2829" extrusionOk="0">
                  <a:moveTo>
                    <a:pt x="2828" y="1413"/>
                  </a:moveTo>
                  <a:cubicBezTo>
                    <a:pt x="2828" y="2195"/>
                    <a:pt x="2194" y="2828"/>
                    <a:pt x="1413" y="2828"/>
                  </a:cubicBezTo>
                  <a:cubicBezTo>
                    <a:pt x="631" y="2828"/>
                    <a:pt x="0" y="2195"/>
                    <a:pt x="0" y="1413"/>
                  </a:cubicBezTo>
                  <a:cubicBezTo>
                    <a:pt x="0" y="632"/>
                    <a:pt x="631" y="1"/>
                    <a:pt x="1413" y="1"/>
                  </a:cubicBezTo>
                  <a:cubicBezTo>
                    <a:pt x="2194" y="1"/>
                    <a:pt x="2828" y="632"/>
                    <a:pt x="2828" y="1413"/>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1440175" y="518729"/>
              <a:ext cx="195026" cy="195109"/>
            </a:xfrm>
            <a:custGeom>
              <a:avLst/>
              <a:gdLst/>
              <a:ahLst/>
              <a:cxnLst/>
              <a:rect l="l" t="t" r="r" b="b"/>
              <a:pathLst>
                <a:path w="2828" h="2829" extrusionOk="0">
                  <a:moveTo>
                    <a:pt x="2827" y="1413"/>
                  </a:moveTo>
                  <a:cubicBezTo>
                    <a:pt x="2827" y="2195"/>
                    <a:pt x="2194" y="2828"/>
                    <a:pt x="1415" y="2828"/>
                  </a:cubicBezTo>
                  <a:cubicBezTo>
                    <a:pt x="633" y="2828"/>
                    <a:pt x="0" y="2195"/>
                    <a:pt x="0" y="1413"/>
                  </a:cubicBezTo>
                  <a:cubicBezTo>
                    <a:pt x="0" y="632"/>
                    <a:pt x="633" y="1"/>
                    <a:pt x="1415" y="1"/>
                  </a:cubicBezTo>
                  <a:cubicBezTo>
                    <a:pt x="2194" y="1"/>
                    <a:pt x="2827" y="632"/>
                    <a:pt x="2827" y="1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5"/>
          <p:cNvSpPr txBox="1">
            <a:spLocks noGrp="1"/>
          </p:cNvSpPr>
          <p:nvPr>
            <p:ph type="title"/>
          </p:nvPr>
        </p:nvSpPr>
        <p:spPr>
          <a:xfrm>
            <a:off x="720000" y="9692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15"/>
          <p:cNvSpPr/>
          <p:nvPr/>
        </p:nvSpPr>
        <p:spPr>
          <a:xfrm>
            <a:off x="6706361" y="974537"/>
            <a:ext cx="699681" cy="197401"/>
          </a:xfrm>
          <a:custGeom>
            <a:avLst/>
            <a:gdLst/>
            <a:ahLst/>
            <a:cxnLst/>
            <a:rect l="l" t="t" r="r" b="b"/>
            <a:pathLst>
              <a:path w="5508" h="1554" extrusionOk="0">
                <a:moveTo>
                  <a:pt x="778" y="1"/>
                </a:moveTo>
                <a:lnTo>
                  <a:pt x="4732" y="1"/>
                </a:lnTo>
                <a:cubicBezTo>
                  <a:pt x="5158" y="1"/>
                  <a:pt x="5508" y="350"/>
                  <a:pt x="5508" y="776"/>
                </a:cubicBezTo>
                <a:lnTo>
                  <a:pt x="5508" y="776"/>
                </a:lnTo>
                <a:cubicBezTo>
                  <a:pt x="5508" y="1204"/>
                  <a:pt x="5158" y="1553"/>
                  <a:pt x="4732" y="1553"/>
                </a:cubicBezTo>
                <a:lnTo>
                  <a:pt x="778" y="1553"/>
                </a:lnTo>
                <a:cubicBezTo>
                  <a:pt x="352" y="1553"/>
                  <a:pt x="3" y="1204"/>
                  <a:pt x="3" y="776"/>
                </a:cubicBezTo>
                <a:lnTo>
                  <a:pt x="3" y="776"/>
                </a:lnTo>
                <a:cubicBezTo>
                  <a:pt x="1" y="350"/>
                  <a:pt x="350"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5"/>
          <p:cNvGrpSpPr/>
          <p:nvPr/>
        </p:nvGrpSpPr>
        <p:grpSpPr>
          <a:xfrm rot="1454574">
            <a:off x="7429934" y="440631"/>
            <a:ext cx="1199725" cy="1169337"/>
            <a:chOff x="7352643" y="433005"/>
            <a:chExt cx="1199742" cy="1169354"/>
          </a:xfrm>
        </p:grpSpPr>
        <p:sp>
          <p:nvSpPr>
            <p:cNvPr id="199" name="Google Shape;199;p15"/>
            <p:cNvSpPr/>
            <p:nvPr/>
          </p:nvSpPr>
          <p:spPr>
            <a:xfrm rot="-562243">
              <a:off x="7524655" y="539535"/>
              <a:ext cx="956261" cy="95626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rot="-9675424">
              <a:off x="7476279" y="557078"/>
              <a:ext cx="921645" cy="921645"/>
            </a:xfrm>
            <a:custGeom>
              <a:avLst/>
              <a:gdLst/>
              <a:ahLst/>
              <a:cxnLst/>
              <a:rect l="l" t="t" r="r" b="b"/>
              <a:pathLst>
                <a:path w="18323" h="18323" extrusionOk="0">
                  <a:moveTo>
                    <a:pt x="15639" y="2684"/>
                  </a:moveTo>
                  <a:cubicBezTo>
                    <a:pt x="17358" y="4401"/>
                    <a:pt x="18323" y="6731"/>
                    <a:pt x="18323" y="9162"/>
                  </a:cubicBezTo>
                  <a:cubicBezTo>
                    <a:pt x="18323" y="11590"/>
                    <a:pt x="17358" y="13920"/>
                    <a:pt x="15639" y="15639"/>
                  </a:cubicBezTo>
                  <a:cubicBezTo>
                    <a:pt x="13922" y="17356"/>
                    <a:pt x="11592" y="18323"/>
                    <a:pt x="9162" y="18323"/>
                  </a:cubicBezTo>
                  <a:cubicBezTo>
                    <a:pt x="6733" y="18323"/>
                    <a:pt x="4403" y="17356"/>
                    <a:pt x="2684" y="15639"/>
                  </a:cubicBezTo>
                  <a:cubicBezTo>
                    <a:pt x="967" y="13920"/>
                    <a:pt x="1" y="11590"/>
                    <a:pt x="1" y="9162"/>
                  </a:cubicBezTo>
                  <a:cubicBezTo>
                    <a:pt x="1" y="6731"/>
                    <a:pt x="967" y="4401"/>
                    <a:pt x="2684" y="2684"/>
                  </a:cubicBezTo>
                  <a:cubicBezTo>
                    <a:pt x="4403" y="965"/>
                    <a:pt x="6733" y="1"/>
                    <a:pt x="9162" y="1"/>
                  </a:cubicBezTo>
                  <a:cubicBezTo>
                    <a:pt x="11592" y="1"/>
                    <a:pt x="13922" y="965"/>
                    <a:pt x="15639" y="26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rot="-9675424">
              <a:off x="7722870" y="932008"/>
              <a:ext cx="503703" cy="516228"/>
            </a:xfrm>
            <a:custGeom>
              <a:avLst/>
              <a:gdLst/>
              <a:ahLst/>
              <a:cxnLst/>
              <a:rect l="l" t="t" r="r" b="b"/>
              <a:pathLst>
                <a:path w="10014" h="10263" extrusionOk="0">
                  <a:moveTo>
                    <a:pt x="8596" y="30"/>
                  </a:moveTo>
                  <a:cubicBezTo>
                    <a:pt x="9008" y="54"/>
                    <a:pt x="9368" y="246"/>
                    <a:pt x="9620" y="536"/>
                  </a:cubicBezTo>
                  <a:cubicBezTo>
                    <a:pt x="9871" y="823"/>
                    <a:pt x="10013" y="1206"/>
                    <a:pt x="9986" y="1617"/>
                  </a:cubicBezTo>
                  <a:cubicBezTo>
                    <a:pt x="9962" y="2028"/>
                    <a:pt x="9769" y="2388"/>
                    <a:pt x="9481" y="2641"/>
                  </a:cubicBezTo>
                  <a:cubicBezTo>
                    <a:pt x="9193" y="2892"/>
                    <a:pt x="8810" y="3034"/>
                    <a:pt x="8401" y="3009"/>
                  </a:cubicBezTo>
                  <a:cubicBezTo>
                    <a:pt x="7990" y="2983"/>
                    <a:pt x="7630" y="2789"/>
                    <a:pt x="7379" y="2501"/>
                  </a:cubicBezTo>
                  <a:cubicBezTo>
                    <a:pt x="7126" y="2214"/>
                    <a:pt x="6984" y="1831"/>
                    <a:pt x="7011" y="1420"/>
                  </a:cubicBezTo>
                  <a:cubicBezTo>
                    <a:pt x="7036" y="1009"/>
                    <a:pt x="7229" y="649"/>
                    <a:pt x="7517" y="398"/>
                  </a:cubicBezTo>
                  <a:cubicBezTo>
                    <a:pt x="7805" y="145"/>
                    <a:pt x="8187" y="1"/>
                    <a:pt x="8596" y="30"/>
                  </a:cubicBezTo>
                  <a:close/>
                  <a:moveTo>
                    <a:pt x="3032" y="6968"/>
                  </a:moveTo>
                  <a:cubicBezTo>
                    <a:pt x="3482" y="6995"/>
                    <a:pt x="3879" y="7206"/>
                    <a:pt x="4155" y="7519"/>
                  </a:cubicBezTo>
                  <a:cubicBezTo>
                    <a:pt x="4432" y="7836"/>
                    <a:pt x="4587" y="8255"/>
                    <a:pt x="4558" y="8707"/>
                  </a:cubicBezTo>
                  <a:cubicBezTo>
                    <a:pt x="4531" y="9158"/>
                    <a:pt x="4319" y="9555"/>
                    <a:pt x="4007" y="9830"/>
                  </a:cubicBezTo>
                  <a:cubicBezTo>
                    <a:pt x="3690" y="10108"/>
                    <a:pt x="3270" y="10262"/>
                    <a:pt x="2818" y="10233"/>
                  </a:cubicBezTo>
                  <a:cubicBezTo>
                    <a:pt x="2368" y="10205"/>
                    <a:pt x="1971" y="9995"/>
                    <a:pt x="1695" y="9680"/>
                  </a:cubicBezTo>
                  <a:cubicBezTo>
                    <a:pt x="1418" y="9366"/>
                    <a:pt x="1263" y="8946"/>
                    <a:pt x="1292" y="8496"/>
                  </a:cubicBezTo>
                  <a:cubicBezTo>
                    <a:pt x="1319" y="8045"/>
                    <a:pt x="1531" y="7648"/>
                    <a:pt x="1843" y="7373"/>
                  </a:cubicBezTo>
                  <a:cubicBezTo>
                    <a:pt x="2160" y="7093"/>
                    <a:pt x="2582" y="6937"/>
                    <a:pt x="3032" y="6968"/>
                  </a:cubicBezTo>
                  <a:close/>
                  <a:moveTo>
                    <a:pt x="3949" y="7702"/>
                  </a:moveTo>
                  <a:cubicBezTo>
                    <a:pt x="3721" y="7441"/>
                    <a:pt x="3392" y="7268"/>
                    <a:pt x="3015" y="7241"/>
                  </a:cubicBezTo>
                  <a:cubicBezTo>
                    <a:pt x="2641" y="7217"/>
                    <a:pt x="2292" y="7348"/>
                    <a:pt x="2033" y="7576"/>
                  </a:cubicBezTo>
                  <a:cubicBezTo>
                    <a:pt x="1769" y="7805"/>
                    <a:pt x="1597" y="8134"/>
                    <a:pt x="1572" y="8510"/>
                  </a:cubicBezTo>
                  <a:cubicBezTo>
                    <a:pt x="1545" y="8884"/>
                    <a:pt x="1677" y="9234"/>
                    <a:pt x="1905" y="9493"/>
                  </a:cubicBezTo>
                  <a:cubicBezTo>
                    <a:pt x="2135" y="9756"/>
                    <a:pt x="2464" y="9929"/>
                    <a:pt x="2839" y="9954"/>
                  </a:cubicBezTo>
                  <a:cubicBezTo>
                    <a:pt x="3215" y="9980"/>
                    <a:pt x="3565" y="9849"/>
                    <a:pt x="3824" y="9621"/>
                  </a:cubicBezTo>
                  <a:cubicBezTo>
                    <a:pt x="4085" y="9390"/>
                    <a:pt x="4258" y="9061"/>
                    <a:pt x="4284" y="8687"/>
                  </a:cubicBezTo>
                  <a:cubicBezTo>
                    <a:pt x="4307" y="8313"/>
                    <a:pt x="4177" y="7965"/>
                    <a:pt x="3949" y="7702"/>
                  </a:cubicBezTo>
                  <a:close/>
                  <a:moveTo>
                    <a:pt x="1027" y="4124"/>
                  </a:moveTo>
                  <a:cubicBezTo>
                    <a:pt x="1288" y="4142"/>
                    <a:pt x="1518" y="4262"/>
                    <a:pt x="1679" y="4445"/>
                  </a:cubicBezTo>
                  <a:cubicBezTo>
                    <a:pt x="1841" y="4628"/>
                    <a:pt x="1932" y="4872"/>
                    <a:pt x="1913" y="5134"/>
                  </a:cubicBezTo>
                  <a:cubicBezTo>
                    <a:pt x="1895" y="5397"/>
                    <a:pt x="1776" y="5625"/>
                    <a:pt x="1592" y="5787"/>
                  </a:cubicBezTo>
                  <a:cubicBezTo>
                    <a:pt x="1409" y="5946"/>
                    <a:pt x="1165" y="6038"/>
                    <a:pt x="904" y="6022"/>
                  </a:cubicBezTo>
                  <a:cubicBezTo>
                    <a:pt x="640" y="6003"/>
                    <a:pt x="412" y="5882"/>
                    <a:pt x="254" y="5699"/>
                  </a:cubicBezTo>
                  <a:cubicBezTo>
                    <a:pt x="91" y="5516"/>
                    <a:pt x="1" y="5273"/>
                    <a:pt x="19" y="5010"/>
                  </a:cubicBezTo>
                  <a:cubicBezTo>
                    <a:pt x="36" y="4749"/>
                    <a:pt x="157" y="4519"/>
                    <a:pt x="340" y="4360"/>
                  </a:cubicBezTo>
                  <a:cubicBezTo>
                    <a:pt x="523" y="4196"/>
                    <a:pt x="768" y="4105"/>
                    <a:pt x="1027" y="4124"/>
                  </a:cubicBezTo>
                  <a:close/>
                  <a:moveTo>
                    <a:pt x="1471" y="4628"/>
                  </a:moveTo>
                  <a:cubicBezTo>
                    <a:pt x="1358" y="4496"/>
                    <a:pt x="1196" y="4412"/>
                    <a:pt x="1008" y="4399"/>
                  </a:cubicBezTo>
                  <a:cubicBezTo>
                    <a:pt x="823" y="4387"/>
                    <a:pt x="651" y="4451"/>
                    <a:pt x="521" y="4566"/>
                  </a:cubicBezTo>
                  <a:cubicBezTo>
                    <a:pt x="390" y="4679"/>
                    <a:pt x="305" y="4842"/>
                    <a:pt x="291" y="5029"/>
                  </a:cubicBezTo>
                  <a:cubicBezTo>
                    <a:pt x="278" y="5214"/>
                    <a:pt x="342" y="5389"/>
                    <a:pt x="455" y="5518"/>
                  </a:cubicBezTo>
                  <a:cubicBezTo>
                    <a:pt x="568" y="5646"/>
                    <a:pt x="733" y="5734"/>
                    <a:pt x="918" y="5746"/>
                  </a:cubicBezTo>
                  <a:cubicBezTo>
                    <a:pt x="1103" y="5759"/>
                    <a:pt x="1278" y="5695"/>
                    <a:pt x="1407" y="5582"/>
                  </a:cubicBezTo>
                  <a:cubicBezTo>
                    <a:pt x="1535" y="5469"/>
                    <a:pt x="1623" y="5304"/>
                    <a:pt x="1636" y="5119"/>
                  </a:cubicBezTo>
                  <a:cubicBezTo>
                    <a:pt x="1648" y="4928"/>
                    <a:pt x="1584" y="4757"/>
                    <a:pt x="1471" y="4628"/>
                  </a:cubicBezTo>
                  <a:close/>
                  <a:moveTo>
                    <a:pt x="8578" y="305"/>
                  </a:moveTo>
                  <a:cubicBezTo>
                    <a:pt x="8245" y="285"/>
                    <a:pt x="7930" y="400"/>
                    <a:pt x="7700" y="603"/>
                  </a:cubicBezTo>
                  <a:cubicBezTo>
                    <a:pt x="7465" y="809"/>
                    <a:pt x="7311" y="1101"/>
                    <a:pt x="7289" y="1436"/>
                  </a:cubicBezTo>
                  <a:cubicBezTo>
                    <a:pt x="7268" y="1769"/>
                    <a:pt x="7383" y="2080"/>
                    <a:pt x="7587" y="2314"/>
                  </a:cubicBezTo>
                  <a:cubicBezTo>
                    <a:pt x="7790" y="2549"/>
                    <a:pt x="8084" y="2703"/>
                    <a:pt x="8420" y="2726"/>
                  </a:cubicBezTo>
                  <a:cubicBezTo>
                    <a:pt x="8753" y="2746"/>
                    <a:pt x="9065" y="2631"/>
                    <a:pt x="9298" y="2427"/>
                  </a:cubicBezTo>
                  <a:cubicBezTo>
                    <a:pt x="9532" y="2224"/>
                    <a:pt x="9686" y="1930"/>
                    <a:pt x="9709" y="1595"/>
                  </a:cubicBezTo>
                  <a:cubicBezTo>
                    <a:pt x="9756" y="926"/>
                    <a:pt x="9250" y="348"/>
                    <a:pt x="8578" y="305"/>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rot="-9675424">
              <a:off x="7501831" y="548847"/>
              <a:ext cx="847906" cy="768734"/>
            </a:xfrm>
            <a:custGeom>
              <a:avLst/>
              <a:gdLst/>
              <a:ahLst/>
              <a:cxnLst/>
              <a:rect l="l" t="t" r="r" b="b"/>
              <a:pathLst>
                <a:path w="16857" h="15283" extrusionOk="0">
                  <a:moveTo>
                    <a:pt x="14493" y="0"/>
                  </a:moveTo>
                  <a:cubicBezTo>
                    <a:pt x="15653" y="1289"/>
                    <a:pt x="16445" y="2904"/>
                    <a:pt x="16725" y="4676"/>
                  </a:cubicBezTo>
                  <a:cubicBezTo>
                    <a:pt x="16272" y="4697"/>
                    <a:pt x="15859" y="4874"/>
                    <a:pt x="15534" y="5159"/>
                  </a:cubicBezTo>
                  <a:cubicBezTo>
                    <a:pt x="15160" y="5488"/>
                    <a:pt x="14911" y="5961"/>
                    <a:pt x="14874" y="6498"/>
                  </a:cubicBezTo>
                  <a:cubicBezTo>
                    <a:pt x="14839" y="7035"/>
                    <a:pt x="15026" y="7537"/>
                    <a:pt x="15355" y="7911"/>
                  </a:cubicBezTo>
                  <a:cubicBezTo>
                    <a:pt x="15645" y="8244"/>
                    <a:pt x="16048" y="8476"/>
                    <a:pt x="16509" y="8552"/>
                  </a:cubicBezTo>
                  <a:cubicBezTo>
                    <a:pt x="15478" y="12311"/>
                    <a:pt x="12131" y="15053"/>
                    <a:pt x="8187" y="15266"/>
                  </a:cubicBezTo>
                  <a:cubicBezTo>
                    <a:pt x="8195" y="15201"/>
                    <a:pt x="8201" y="15139"/>
                    <a:pt x="8207" y="15075"/>
                  </a:cubicBezTo>
                  <a:cubicBezTo>
                    <a:pt x="8244" y="14479"/>
                    <a:pt x="8039" y="13926"/>
                    <a:pt x="7677" y="13510"/>
                  </a:cubicBezTo>
                  <a:cubicBezTo>
                    <a:pt x="7313" y="13093"/>
                    <a:pt x="6790" y="12819"/>
                    <a:pt x="6196" y="12780"/>
                  </a:cubicBezTo>
                  <a:cubicBezTo>
                    <a:pt x="5602" y="12741"/>
                    <a:pt x="5047" y="12947"/>
                    <a:pt x="4631" y="13309"/>
                  </a:cubicBezTo>
                  <a:cubicBezTo>
                    <a:pt x="4288" y="13611"/>
                    <a:pt x="4043" y="14016"/>
                    <a:pt x="3942" y="14485"/>
                  </a:cubicBezTo>
                  <a:cubicBezTo>
                    <a:pt x="2320" y="13759"/>
                    <a:pt x="954" y="12583"/>
                    <a:pt x="0" y="11117"/>
                  </a:cubicBezTo>
                  <a:cubicBezTo>
                    <a:pt x="3899" y="11551"/>
                    <a:pt x="5402" y="10839"/>
                    <a:pt x="6829" y="7921"/>
                  </a:cubicBezTo>
                  <a:cubicBezTo>
                    <a:pt x="8343" y="4826"/>
                    <a:pt x="11113" y="8604"/>
                    <a:pt x="12322" y="3691"/>
                  </a:cubicBezTo>
                  <a:cubicBezTo>
                    <a:pt x="12892" y="1372"/>
                    <a:pt x="13749" y="391"/>
                    <a:pt x="14493" y="0"/>
                  </a:cubicBezTo>
                  <a:close/>
                  <a:moveTo>
                    <a:pt x="16764" y="4954"/>
                  </a:moveTo>
                  <a:cubicBezTo>
                    <a:pt x="16365" y="4966"/>
                    <a:pt x="16001" y="5120"/>
                    <a:pt x="15717" y="5367"/>
                  </a:cubicBezTo>
                  <a:cubicBezTo>
                    <a:pt x="15396" y="5649"/>
                    <a:pt x="15180" y="6056"/>
                    <a:pt x="15151" y="6513"/>
                  </a:cubicBezTo>
                  <a:cubicBezTo>
                    <a:pt x="15123" y="6973"/>
                    <a:pt x="15283" y="7403"/>
                    <a:pt x="15563" y="7724"/>
                  </a:cubicBezTo>
                  <a:cubicBezTo>
                    <a:pt x="15818" y="8014"/>
                    <a:pt x="16171" y="8217"/>
                    <a:pt x="16579" y="8277"/>
                  </a:cubicBezTo>
                  <a:cubicBezTo>
                    <a:pt x="16700" y="7771"/>
                    <a:pt x="16782" y="7251"/>
                    <a:pt x="16815" y="6714"/>
                  </a:cubicBezTo>
                  <a:cubicBezTo>
                    <a:pt x="16856" y="6118"/>
                    <a:pt x="16838" y="5528"/>
                    <a:pt x="16764" y="4954"/>
                  </a:cubicBezTo>
                  <a:close/>
                  <a:moveTo>
                    <a:pt x="7905" y="15277"/>
                  </a:moveTo>
                  <a:cubicBezTo>
                    <a:pt x="7919" y="15205"/>
                    <a:pt x="7930" y="15133"/>
                    <a:pt x="7932" y="15055"/>
                  </a:cubicBezTo>
                  <a:cubicBezTo>
                    <a:pt x="7965" y="14536"/>
                    <a:pt x="7786" y="14053"/>
                    <a:pt x="7469" y="13693"/>
                  </a:cubicBezTo>
                  <a:cubicBezTo>
                    <a:pt x="7150" y="13329"/>
                    <a:pt x="6696" y="13091"/>
                    <a:pt x="6178" y="13056"/>
                  </a:cubicBezTo>
                  <a:cubicBezTo>
                    <a:pt x="5659" y="13021"/>
                    <a:pt x="5176" y="13200"/>
                    <a:pt x="4816" y="13518"/>
                  </a:cubicBezTo>
                  <a:cubicBezTo>
                    <a:pt x="4506" y="13790"/>
                    <a:pt x="4284" y="14164"/>
                    <a:pt x="4208" y="14594"/>
                  </a:cubicBezTo>
                  <a:cubicBezTo>
                    <a:pt x="5098" y="14960"/>
                    <a:pt x="6064" y="15190"/>
                    <a:pt x="7082" y="15258"/>
                  </a:cubicBezTo>
                  <a:cubicBezTo>
                    <a:pt x="7358" y="15279"/>
                    <a:pt x="7633" y="15283"/>
                    <a:pt x="7905" y="15277"/>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5"/>
          <p:cNvSpPr/>
          <p:nvPr/>
        </p:nvSpPr>
        <p:spPr>
          <a:xfrm>
            <a:off x="5887211" y="974537"/>
            <a:ext cx="699681" cy="197401"/>
          </a:xfrm>
          <a:custGeom>
            <a:avLst/>
            <a:gdLst/>
            <a:ahLst/>
            <a:cxnLst/>
            <a:rect l="l" t="t" r="r" b="b"/>
            <a:pathLst>
              <a:path w="5508" h="1554" extrusionOk="0">
                <a:moveTo>
                  <a:pt x="778" y="1"/>
                </a:moveTo>
                <a:lnTo>
                  <a:pt x="4732" y="1"/>
                </a:lnTo>
                <a:cubicBezTo>
                  <a:pt x="5158" y="1"/>
                  <a:pt x="5508" y="350"/>
                  <a:pt x="5508" y="776"/>
                </a:cubicBezTo>
                <a:lnTo>
                  <a:pt x="5508" y="776"/>
                </a:lnTo>
                <a:cubicBezTo>
                  <a:pt x="5508" y="1204"/>
                  <a:pt x="5158" y="1553"/>
                  <a:pt x="4732" y="1553"/>
                </a:cubicBezTo>
                <a:lnTo>
                  <a:pt x="778" y="1553"/>
                </a:lnTo>
                <a:cubicBezTo>
                  <a:pt x="352" y="1553"/>
                  <a:pt x="3" y="1204"/>
                  <a:pt x="3" y="776"/>
                </a:cubicBezTo>
                <a:lnTo>
                  <a:pt x="3" y="776"/>
                </a:lnTo>
                <a:cubicBezTo>
                  <a:pt x="1" y="350"/>
                  <a:pt x="350"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15"/>
          <p:cNvGrpSpPr/>
          <p:nvPr/>
        </p:nvGrpSpPr>
        <p:grpSpPr>
          <a:xfrm rot="2954896">
            <a:off x="168653" y="4078555"/>
            <a:ext cx="862337" cy="840495"/>
            <a:chOff x="7352643" y="433005"/>
            <a:chExt cx="1199742" cy="1169354"/>
          </a:xfrm>
        </p:grpSpPr>
        <p:sp>
          <p:nvSpPr>
            <p:cNvPr id="205" name="Google Shape;205;p15"/>
            <p:cNvSpPr/>
            <p:nvPr/>
          </p:nvSpPr>
          <p:spPr>
            <a:xfrm rot="-562243">
              <a:off x="7524655" y="539535"/>
              <a:ext cx="956261" cy="95626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rot="-9675424">
              <a:off x="7476279" y="557078"/>
              <a:ext cx="921645" cy="921645"/>
            </a:xfrm>
            <a:custGeom>
              <a:avLst/>
              <a:gdLst/>
              <a:ahLst/>
              <a:cxnLst/>
              <a:rect l="l" t="t" r="r" b="b"/>
              <a:pathLst>
                <a:path w="18323" h="18323" extrusionOk="0">
                  <a:moveTo>
                    <a:pt x="15639" y="2684"/>
                  </a:moveTo>
                  <a:cubicBezTo>
                    <a:pt x="17358" y="4401"/>
                    <a:pt x="18323" y="6731"/>
                    <a:pt x="18323" y="9162"/>
                  </a:cubicBezTo>
                  <a:cubicBezTo>
                    <a:pt x="18323" y="11590"/>
                    <a:pt x="17358" y="13920"/>
                    <a:pt x="15639" y="15639"/>
                  </a:cubicBezTo>
                  <a:cubicBezTo>
                    <a:pt x="13922" y="17356"/>
                    <a:pt x="11592" y="18323"/>
                    <a:pt x="9162" y="18323"/>
                  </a:cubicBezTo>
                  <a:cubicBezTo>
                    <a:pt x="6733" y="18323"/>
                    <a:pt x="4403" y="17356"/>
                    <a:pt x="2684" y="15639"/>
                  </a:cubicBezTo>
                  <a:cubicBezTo>
                    <a:pt x="967" y="13920"/>
                    <a:pt x="1" y="11590"/>
                    <a:pt x="1" y="9162"/>
                  </a:cubicBezTo>
                  <a:cubicBezTo>
                    <a:pt x="1" y="6731"/>
                    <a:pt x="967" y="4401"/>
                    <a:pt x="2684" y="2684"/>
                  </a:cubicBezTo>
                  <a:cubicBezTo>
                    <a:pt x="4403" y="965"/>
                    <a:pt x="6733" y="1"/>
                    <a:pt x="9162" y="1"/>
                  </a:cubicBezTo>
                  <a:cubicBezTo>
                    <a:pt x="11592" y="1"/>
                    <a:pt x="13922" y="965"/>
                    <a:pt x="15639" y="26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rot="-9675424">
              <a:off x="7722870" y="932008"/>
              <a:ext cx="503703" cy="516228"/>
            </a:xfrm>
            <a:custGeom>
              <a:avLst/>
              <a:gdLst/>
              <a:ahLst/>
              <a:cxnLst/>
              <a:rect l="l" t="t" r="r" b="b"/>
              <a:pathLst>
                <a:path w="10014" h="10263" extrusionOk="0">
                  <a:moveTo>
                    <a:pt x="8596" y="30"/>
                  </a:moveTo>
                  <a:cubicBezTo>
                    <a:pt x="9008" y="54"/>
                    <a:pt x="9368" y="246"/>
                    <a:pt x="9620" y="536"/>
                  </a:cubicBezTo>
                  <a:cubicBezTo>
                    <a:pt x="9871" y="823"/>
                    <a:pt x="10013" y="1206"/>
                    <a:pt x="9986" y="1617"/>
                  </a:cubicBezTo>
                  <a:cubicBezTo>
                    <a:pt x="9962" y="2028"/>
                    <a:pt x="9769" y="2388"/>
                    <a:pt x="9481" y="2641"/>
                  </a:cubicBezTo>
                  <a:cubicBezTo>
                    <a:pt x="9193" y="2892"/>
                    <a:pt x="8810" y="3034"/>
                    <a:pt x="8401" y="3009"/>
                  </a:cubicBezTo>
                  <a:cubicBezTo>
                    <a:pt x="7990" y="2983"/>
                    <a:pt x="7630" y="2789"/>
                    <a:pt x="7379" y="2501"/>
                  </a:cubicBezTo>
                  <a:cubicBezTo>
                    <a:pt x="7126" y="2214"/>
                    <a:pt x="6984" y="1831"/>
                    <a:pt x="7011" y="1420"/>
                  </a:cubicBezTo>
                  <a:cubicBezTo>
                    <a:pt x="7036" y="1009"/>
                    <a:pt x="7229" y="649"/>
                    <a:pt x="7517" y="398"/>
                  </a:cubicBezTo>
                  <a:cubicBezTo>
                    <a:pt x="7805" y="145"/>
                    <a:pt x="8187" y="1"/>
                    <a:pt x="8596" y="30"/>
                  </a:cubicBezTo>
                  <a:close/>
                  <a:moveTo>
                    <a:pt x="3032" y="6968"/>
                  </a:moveTo>
                  <a:cubicBezTo>
                    <a:pt x="3482" y="6995"/>
                    <a:pt x="3879" y="7206"/>
                    <a:pt x="4155" y="7519"/>
                  </a:cubicBezTo>
                  <a:cubicBezTo>
                    <a:pt x="4432" y="7836"/>
                    <a:pt x="4587" y="8255"/>
                    <a:pt x="4558" y="8707"/>
                  </a:cubicBezTo>
                  <a:cubicBezTo>
                    <a:pt x="4531" y="9158"/>
                    <a:pt x="4319" y="9555"/>
                    <a:pt x="4007" y="9830"/>
                  </a:cubicBezTo>
                  <a:cubicBezTo>
                    <a:pt x="3690" y="10108"/>
                    <a:pt x="3270" y="10262"/>
                    <a:pt x="2818" y="10233"/>
                  </a:cubicBezTo>
                  <a:cubicBezTo>
                    <a:pt x="2368" y="10205"/>
                    <a:pt x="1971" y="9995"/>
                    <a:pt x="1695" y="9680"/>
                  </a:cubicBezTo>
                  <a:cubicBezTo>
                    <a:pt x="1418" y="9366"/>
                    <a:pt x="1263" y="8946"/>
                    <a:pt x="1292" y="8496"/>
                  </a:cubicBezTo>
                  <a:cubicBezTo>
                    <a:pt x="1319" y="8045"/>
                    <a:pt x="1531" y="7648"/>
                    <a:pt x="1843" y="7373"/>
                  </a:cubicBezTo>
                  <a:cubicBezTo>
                    <a:pt x="2160" y="7093"/>
                    <a:pt x="2582" y="6937"/>
                    <a:pt x="3032" y="6968"/>
                  </a:cubicBezTo>
                  <a:close/>
                  <a:moveTo>
                    <a:pt x="3949" y="7702"/>
                  </a:moveTo>
                  <a:cubicBezTo>
                    <a:pt x="3721" y="7441"/>
                    <a:pt x="3392" y="7268"/>
                    <a:pt x="3015" y="7241"/>
                  </a:cubicBezTo>
                  <a:cubicBezTo>
                    <a:pt x="2641" y="7217"/>
                    <a:pt x="2292" y="7348"/>
                    <a:pt x="2033" y="7576"/>
                  </a:cubicBezTo>
                  <a:cubicBezTo>
                    <a:pt x="1769" y="7805"/>
                    <a:pt x="1597" y="8134"/>
                    <a:pt x="1572" y="8510"/>
                  </a:cubicBezTo>
                  <a:cubicBezTo>
                    <a:pt x="1545" y="8884"/>
                    <a:pt x="1677" y="9234"/>
                    <a:pt x="1905" y="9493"/>
                  </a:cubicBezTo>
                  <a:cubicBezTo>
                    <a:pt x="2135" y="9756"/>
                    <a:pt x="2464" y="9929"/>
                    <a:pt x="2839" y="9954"/>
                  </a:cubicBezTo>
                  <a:cubicBezTo>
                    <a:pt x="3215" y="9980"/>
                    <a:pt x="3565" y="9849"/>
                    <a:pt x="3824" y="9621"/>
                  </a:cubicBezTo>
                  <a:cubicBezTo>
                    <a:pt x="4085" y="9390"/>
                    <a:pt x="4258" y="9061"/>
                    <a:pt x="4284" y="8687"/>
                  </a:cubicBezTo>
                  <a:cubicBezTo>
                    <a:pt x="4307" y="8313"/>
                    <a:pt x="4177" y="7965"/>
                    <a:pt x="3949" y="7702"/>
                  </a:cubicBezTo>
                  <a:close/>
                  <a:moveTo>
                    <a:pt x="1027" y="4124"/>
                  </a:moveTo>
                  <a:cubicBezTo>
                    <a:pt x="1288" y="4142"/>
                    <a:pt x="1518" y="4262"/>
                    <a:pt x="1679" y="4445"/>
                  </a:cubicBezTo>
                  <a:cubicBezTo>
                    <a:pt x="1841" y="4628"/>
                    <a:pt x="1932" y="4872"/>
                    <a:pt x="1913" y="5134"/>
                  </a:cubicBezTo>
                  <a:cubicBezTo>
                    <a:pt x="1895" y="5397"/>
                    <a:pt x="1776" y="5625"/>
                    <a:pt x="1592" y="5787"/>
                  </a:cubicBezTo>
                  <a:cubicBezTo>
                    <a:pt x="1409" y="5946"/>
                    <a:pt x="1165" y="6038"/>
                    <a:pt x="904" y="6022"/>
                  </a:cubicBezTo>
                  <a:cubicBezTo>
                    <a:pt x="640" y="6003"/>
                    <a:pt x="412" y="5882"/>
                    <a:pt x="254" y="5699"/>
                  </a:cubicBezTo>
                  <a:cubicBezTo>
                    <a:pt x="91" y="5516"/>
                    <a:pt x="1" y="5273"/>
                    <a:pt x="19" y="5010"/>
                  </a:cubicBezTo>
                  <a:cubicBezTo>
                    <a:pt x="36" y="4749"/>
                    <a:pt x="157" y="4519"/>
                    <a:pt x="340" y="4360"/>
                  </a:cubicBezTo>
                  <a:cubicBezTo>
                    <a:pt x="523" y="4196"/>
                    <a:pt x="768" y="4105"/>
                    <a:pt x="1027" y="4124"/>
                  </a:cubicBezTo>
                  <a:close/>
                  <a:moveTo>
                    <a:pt x="1471" y="4628"/>
                  </a:moveTo>
                  <a:cubicBezTo>
                    <a:pt x="1358" y="4496"/>
                    <a:pt x="1196" y="4412"/>
                    <a:pt x="1008" y="4399"/>
                  </a:cubicBezTo>
                  <a:cubicBezTo>
                    <a:pt x="823" y="4387"/>
                    <a:pt x="651" y="4451"/>
                    <a:pt x="521" y="4566"/>
                  </a:cubicBezTo>
                  <a:cubicBezTo>
                    <a:pt x="390" y="4679"/>
                    <a:pt x="305" y="4842"/>
                    <a:pt x="291" y="5029"/>
                  </a:cubicBezTo>
                  <a:cubicBezTo>
                    <a:pt x="278" y="5214"/>
                    <a:pt x="342" y="5389"/>
                    <a:pt x="455" y="5518"/>
                  </a:cubicBezTo>
                  <a:cubicBezTo>
                    <a:pt x="568" y="5646"/>
                    <a:pt x="733" y="5734"/>
                    <a:pt x="918" y="5746"/>
                  </a:cubicBezTo>
                  <a:cubicBezTo>
                    <a:pt x="1103" y="5759"/>
                    <a:pt x="1278" y="5695"/>
                    <a:pt x="1407" y="5582"/>
                  </a:cubicBezTo>
                  <a:cubicBezTo>
                    <a:pt x="1535" y="5469"/>
                    <a:pt x="1623" y="5304"/>
                    <a:pt x="1636" y="5119"/>
                  </a:cubicBezTo>
                  <a:cubicBezTo>
                    <a:pt x="1648" y="4928"/>
                    <a:pt x="1584" y="4757"/>
                    <a:pt x="1471" y="4628"/>
                  </a:cubicBezTo>
                  <a:close/>
                  <a:moveTo>
                    <a:pt x="8578" y="305"/>
                  </a:moveTo>
                  <a:cubicBezTo>
                    <a:pt x="8245" y="285"/>
                    <a:pt x="7930" y="400"/>
                    <a:pt x="7700" y="603"/>
                  </a:cubicBezTo>
                  <a:cubicBezTo>
                    <a:pt x="7465" y="809"/>
                    <a:pt x="7311" y="1101"/>
                    <a:pt x="7289" y="1436"/>
                  </a:cubicBezTo>
                  <a:cubicBezTo>
                    <a:pt x="7268" y="1769"/>
                    <a:pt x="7383" y="2080"/>
                    <a:pt x="7587" y="2314"/>
                  </a:cubicBezTo>
                  <a:cubicBezTo>
                    <a:pt x="7790" y="2549"/>
                    <a:pt x="8084" y="2703"/>
                    <a:pt x="8420" y="2726"/>
                  </a:cubicBezTo>
                  <a:cubicBezTo>
                    <a:pt x="8753" y="2746"/>
                    <a:pt x="9065" y="2631"/>
                    <a:pt x="9298" y="2427"/>
                  </a:cubicBezTo>
                  <a:cubicBezTo>
                    <a:pt x="9532" y="2224"/>
                    <a:pt x="9686" y="1930"/>
                    <a:pt x="9709" y="1595"/>
                  </a:cubicBezTo>
                  <a:cubicBezTo>
                    <a:pt x="9756" y="926"/>
                    <a:pt x="9250" y="348"/>
                    <a:pt x="8578" y="305"/>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rot="-9675424">
              <a:off x="7501831" y="548847"/>
              <a:ext cx="847906" cy="768734"/>
            </a:xfrm>
            <a:custGeom>
              <a:avLst/>
              <a:gdLst/>
              <a:ahLst/>
              <a:cxnLst/>
              <a:rect l="l" t="t" r="r" b="b"/>
              <a:pathLst>
                <a:path w="16857" h="15283" extrusionOk="0">
                  <a:moveTo>
                    <a:pt x="14493" y="0"/>
                  </a:moveTo>
                  <a:cubicBezTo>
                    <a:pt x="15653" y="1289"/>
                    <a:pt x="16445" y="2904"/>
                    <a:pt x="16725" y="4676"/>
                  </a:cubicBezTo>
                  <a:cubicBezTo>
                    <a:pt x="16272" y="4697"/>
                    <a:pt x="15859" y="4874"/>
                    <a:pt x="15534" y="5159"/>
                  </a:cubicBezTo>
                  <a:cubicBezTo>
                    <a:pt x="15160" y="5488"/>
                    <a:pt x="14911" y="5961"/>
                    <a:pt x="14874" y="6498"/>
                  </a:cubicBezTo>
                  <a:cubicBezTo>
                    <a:pt x="14839" y="7035"/>
                    <a:pt x="15026" y="7537"/>
                    <a:pt x="15355" y="7911"/>
                  </a:cubicBezTo>
                  <a:cubicBezTo>
                    <a:pt x="15645" y="8244"/>
                    <a:pt x="16048" y="8476"/>
                    <a:pt x="16509" y="8552"/>
                  </a:cubicBezTo>
                  <a:cubicBezTo>
                    <a:pt x="15478" y="12311"/>
                    <a:pt x="12131" y="15053"/>
                    <a:pt x="8187" y="15266"/>
                  </a:cubicBezTo>
                  <a:cubicBezTo>
                    <a:pt x="8195" y="15201"/>
                    <a:pt x="8201" y="15139"/>
                    <a:pt x="8207" y="15075"/>
                  </a:cubicBezTo>
                  <a:cubicBezTo>
                    <a:pt x="8244" y="14479"/>
                    <a:pt x="8039" y="13926"/>
                    <a:pt x="7677" y="13510"/>
                  </a:cubicBezTo>
                  <a:cubicBezTo>
                    <a:pt x="7313" y="13093"/>
                    <a:pt x="6790" y="12819"/>
                    <a:pt x="6196" y="12780"/>
                  </a:cubicBezTo>
                  <a:cubicBezTo>
                    <a:pt x="5602" y="12741"/>
                    <a:pt x="5047" y="12947"/>
                    <a:pt x="4631" y="13309"/>
                  </a:cubicBezTo>
                  <a:cubicBezTo>
                    <a:pt x="4288" y="13611"/>
                    <a:pt x="4043" y="14016"/>
                    <a:pt x="3942" y="14485"/>
                  </a:cubicBezTo>
                  <a:cubicBezTo>
                    <a:pt x="2320" y="13759"/>
                    <a:pt x="954" y="12583"/>
                    <a:pt x="0" y="11117"/>
                  </a:cubicBezTo>
                  <a:cubicBezTo>
                    <a:pt x="3899" y="11551"/>
                    <a:pt x="5402" y="10839"/>
                    <a:pt x="6829" y="7921"/>
                  </a:cubicBezTo>
                  <a:cubicBezTo>
                    <a:pt x="8343" y="4826"/>
                    <a:pt x="11113" y="8604"/>
                    <a:pt x="12322" y="3691"/>
                  </a:cubicBezTo>
                  <a:cubicBezTo>
                    <a:pt x="12892" y="1372"/>
                    <a:pt x="13749" y="391"/>
                    <a:pt x="14493" y="0"/>
                  </a:cubicBezTo>
                  <a:close/>
                  <a:moveTo>
                    <a:pt x="16764" y="4954"/>
                  </a:moveTo>
                  <a:cubicBezTo>
                    <a:pt x="16365" y="4966"/>
                    <a:pt x="16001" y="5120"/>
                    <a:pt x="15717" y="5367"/>
                  </a:cubicBezTo>
                  <a:cubicBezTo>
                    <a:pt x="15396" y="5649"/>
                    <a:pt x="15180" y="6056"/>
                    <a:pt x="15151" y="6513"/>
                  </a:cubicBezTo>
                  <a:cubicBezTo>
                    <a:pt x="15123" y="6973"/>
                    <a:pt x="15283" y="7403"/>
                    <a:pt x="15563" y="7724"/>
                  </a:cubicBezTo>
                  <a:cubicBezTo>
                    <a:pt x="15818" y="8014"/>
                    <a:pt x="16171" y="8217"/>
                    <a:pt x="16579" y="8277"/>
                  </a:cubicBezTo>
                  <a:cubicBezTo>
                    <a:pt x="16700" y="7771"/>
                    <a:pt x="16782" y="7251"/>
                    <a:pt x="16815" y="6714"/>
                  </a:cubicBezTo>
                  <a:cubicBezTo>
                    <a:pt x="16856" y="6118"/>
                    <a:pt x="16838" y="5528"/>
                    <a:pt x="16764" y="4954"/>
                  </a:cubicBezTo>
                  <a:close/>
                  <a:moveTo>
                    <a:pt x="7905" y="15277"/>
                  </a:moveTo>
                  <a:cubicBezTo>
                    <a:pt x="7919" y="15205"/>
                    <a:pt x="7930" y="15133"/>
                    <a:pt x="7932" y="15055"/>
                  </a:cubicBezTo>
                  <a:cubicBezTo>
                    <a:pt x="7965" y="14536"/>
                    <a:pt x="7786" y="14053"/>
                    <a:pt x="7469" y="13693"/>
                  </a:cubicBezTo>
                  <a:cubicBezTo>
                    <a:pt x="7150" y="13329"/>
                    <a:pt x="6696" y="13091"/>
                    <a:pt x="6178" y="13056"/>
                  </a:cubicBezTo>
                  <a:cubicBezTo>
                    <a:pt x="5659" y="13021"/>
                    <a:pt x="5176" y="13200"/>
                    <a:pt x="4816" y="13518"/>
                  </a:cubicBezTo>
                  <a:cubicBezTo>
                    <a:pt x="4506" y="13790"/>
                    <a:pt x="4284" y="14164"/>
                    <a:pt x="4208" y="14594"/>
                  </a:cubicBezTo>
                  <a:cubicBezTo>
                    <a:pt x="5098" y="14960"/>
                    <a:pt x="6064" y="15190"/>
                    <a:pt x="7082" y="15258"/>
                  </a:cubicBezTo>
                  <a:cubicBezTo>
                    <a:pt x="7358" y="15279"/>
                    <a:pt x="7633" y="15283"/>
                    <a:pt x="7905" y="15277"/>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66"/>
        <p:cNvGrpSpPr/>
        <p:nvPr/>
      </p:nvGrpSpPr>
      <p:grpSpPr>
        <a:xfrm>
          <a:off x="0" y="0"/>
          <a:ext cx="0" cy="0"/>
          <a:chOff x="0" y="0"/>
          <a:chExt cx="0" cy="0"/>
        </a:xfrm>
      </p:grpSpPr>
      <p:sp>
        <p:nvSpPr>
          <p:cNvPr id="467" name="Google Shape;467;p29"/>
          <p:cNvSpPr/>
          <p:nvPr/>
        </p:nvSpPr>
        <p:spPr>
          <a:xfrm>
            <a:off x="520575" y="819150"/>
            <a:ext cx="8079900" cy="3898800"/>
          </a:xfrm>
          <a:prstGeom prst="roundRect">
            <a:avLst>
              <a:gd name="adj" fmla="val 3542"/>
            </a:avLst>
          </a:pr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9"/>
          <p:cNvGrpSpPr/>
          <p:nvPr/>
        </p:nvGrpSpPr>
        <p:grpSpPr>
          <a:xfrm>
            <a:off x="520563" y="326550"/>
            <a:ext cx="8079900" cy="426900"/>
            <a:chOff x="552450" y="401675"/>
            <a:chExt cx="8079900" cy="426900"/>
          </a:xfrm>
        </p:grpSpPr>
        <p:sp>
          <p:nvSpPr>
            <p:cNvPr id="469" name="Google Shape;469;p29"/>
            <p:cNvSpPr/>
            <p:nvPr/>
          </p:nvSpPr>
          <p:spPr>
            <a:xfrm>
              <a:off x="552450" y="401675"/>
              <a:ext cx="8079900" cy="426900"/>
            </a:xfrm>
            <a:prstGeom prst="roundRect">
              <a:avLst>
                <a:gd name="adj" fmla="val 2231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720000" y="518729"/>
              <a:ext cx="195095" cy="195109"/>
            </a:xfrm>
            <a:custGeom>
              <a:avLst/>
              <a:gdLst/>
              <a:ahLst/>
              <a:cxnLst/>
              <a:rect l="l" t="t" r="r" b="b"/>
              <a:pathLst>
                <a:path w="2829" h="2829" extrusionOk="0">
                  <a:moveTo>
                    <a:pt x="2828" y="1413"/>
                  </a:moveTo>
                  <a:cubicBezTo>
                    <a:pt x="2828" y="2195"/>
                    <a:pt x="2197" y="2828"/>
                    <a:pt x="1416" y="2828"/>
                  </a:cubicBezTo>
                  <a:cubicBezTo>
                    <a:pt x="634" y="2828"/>
                    <a:pt x="1" y="2195"/>
                    <a:pt x="1" y="1413"/>
                  </a:cubicBezTo>
                  <a:cubicBezTo>
                    <a:pt x="1" y="632"/>
                    <a:pt x="634" y="1"/>
                    <a:pt x="1416" y="1"/>
                  </a:cubicBezTo>
                  <a:cubicBezTo>
                    <a:pt x="2197" y="1"/>
                    <a:pt x="2828" y="632"/>
                    <a:pt x="2828" y="1413"/>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1080398" y="518729"/>
              <a:ext cx="195026" cy="195109"/>
            </a:xfrm>
            <a:custGeom>
              <a:avLst/>
              <a:gdLst/>
              <a:ahLst/>
              <a:cxnLst/>
              <a:rect l="l" t="t" r="r" b="b"/>
              <a:pathLst>
                <a:path w="2828" h="2829" extrusionOk="0">
                  <a:moveTo>
                    <a:pt x="2828" y="1413"/>
                  </a:moveTo>
                  <a:cubicBezTo>
                    <a:pt x="2828" y="2195"/>
                    <a:pt x="2194" y="2828"/>
                    <a:pt x="1413" y="2828"/>
                  </a:cubicBezTo>
                  <a:cubicBezTo>
                    <a:pt x="631" y="2828"/>
                    <a:pt x="0" y="2195"/>
                    <a:pt x="0" y="1413"/>
                  </a:cubicBezTo>
                  <a:cubicBezTo>
                    <a:pt x="0" y="632"/>
                    <a:pt x="631" y="1"/>
                    <a:pt x="1413" y="1"/>
                  </a:cubicBezTo>
                  <a:cubicBezTo>
                    <a:pt x="2194" y="1"/>
                    <a:pt x="2828" y="632"/>
                    <a:pt x="2828" y="1413"/>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1440175" y="518729"/>
              <a:ext cx="195026" cy="195109"/>
            </a:xfrm>
            <a:custGeom>
              <a:avLst/>
              <a:gdLst/>
              <a:ahLst/>
              <a:cxnLst/>
              <a:rect l="l" t="t" r="r" b="b"/>
              <a:pathLst>
                <a:path w="2828" h="2829" extrusionOk="0">
                  <a:moveTo>
                    <a:pt x="2827" y="1413"/>
                  </a:moveTo>
                  <a:cubicBezTo>
                    <a:pt x="2827" y="2195"/>
                    <a:pt x="2194" y="2828"/>
                    <a:pt x="1415" y="2828"/>
                  </a:cubicBezTo>
                  <a:cubicBezTo>
                    <a:pt x="633" y="2828"/>
                    <a:pt x="0" y="2195"/>
                    <a:pt x="0" y="1413"/>
                  </a:cubicBezTo>
                  <a:cubicBezTo>
                    <a:pt x="0" y="632"/>
                    <a:pt x="633" y="1"/>
                    <a:pt x="1415" y="1"/>
                  </a:cubicBezTo>
                  <a:cubicBezTo>
                    <a:pt x="2194" y="1"/>
                    <a:pt x="2827" y="632"/>
                    <a:pt x="2827" y="1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29"/>
          <p:cNvGrpSpPr/>
          <p:nvPr/>
        </p:nvGrpSpPr>
        <p:grpSpPr>
          <a:xfrm rot="-697191">
            <a:off x="7107083" y="288061"/>
            <a:ext cx="1034120" cy="1034321"/>
            <a:chOff x="7764407" y="575481"/>
            <a:chExt cx="1308352" cy="1308606"/>
          </a:xfrm>
        </p:grpSpPr>
        <p:sp>
          <p:nvSpPr>
            <p:cNvPr id="474" name="Google Shape;474;p29"/>
            <p:cNvSpPr/>
            <p:nvPr/>
          </p:nvSpPr>
          <p:spPr>
            <a:xfrm>
              <a:off x="7943850" y="714375"/>
              <a:ext cx="1128900" cy="112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29"/>
            <p:cNvGrpSpPr/>
            <p:nvPr/>
          </p:nvGrpSpPr>
          <p:grpSpPr>
            <a:xfrm rot="-846281">
              <a:off x="7879557" y="690583"/>
              <a:ext cx="1078052" cy="1078403"/>
              <a:chOff x="5759760" y="3433415"/>
              <a:chExt cx="583422" cy="583612"/>
            </a:xfrm>
          </p:grpSpPr>
          <p:sp>
            <p:nvSpPr>
              <p:cNvPr id="476" name="Google Shape;476;p29"/>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0" name="Google Shape;480;p29"/>
          <p:cNvGrpSpPr/>
          <p:nvPr/>
        </p:nvGrpSpPr>
        <p:grpSpPr>
          <a:xfrm rot="-697191">
            <a:off x="8087197" y="914503"/>
            <a:ext cx="673607" cy="673738"/>
            <a:chOff x="7764407" y="575481"/>
            <a:chExt cx="1308352" cy="1308606"/>
          </a:xfrm>
        </p:grpSpPr>
        <p:sp>
          <p:nvSpPr>
            <p:cNvPr id="481" name="Google Shape;481;p29"/>
            <p:cNvSpPr/>
            <p:nvPr/>
          </p:nvSpPr>
          <p:spPr>
            <a:xfrm>
              <a:off x="7943850" y="714375"/>
              <a:ext cx="1128900" cy="112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9"/>
            <p:cNvGrpSpPr/>
            <p:nvPr/>
          </p:nvGrpSpPr>
          <p:grpSpPr>
            <a:xfrm rot="-846281">
              <a:off x="7879557" y="690583"/>
              <a:ext cx="1078052" cy="1078403"/>
              <a:chOff x="5759760" y="3433415"/>
              <a:chExt cx="583422" cy="583612"/>
            </a:xfrm>
          </p:grpSpPr>
          <p:sp>
            <p:nvSpPr>
              <p:cNvPr id="483" name="Google Shape;483;p29"/>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2"/>
        </a:solidFill>
        <a:effectLst/>
      </p:bgPr>
    </p:bg>
    <p:spTree>
      <p:nvGrpSpPr>
        <p:cNvPr id="1" name="Shape 487"/>
        <p:cNvGrpSpPr/>
        <p:nvPr/>
      </p:nvGrpSpPr>
      <p:grpSpPr>
        <a:xfrm>
          <a:off x="0" y="0"/>
          <a:ext cx="0" cy="0"/>
          <a:chOff x="0" y="0"/>
          <a:chExt cx="0" cy="0"/>
        </a:xfrm>
      </p:grpSpPr>
      <p:sp>
        <p:nvSpPr>
          <p:cNvPr id="488" name="Google Shape;488;p30"/>
          <p:cNvSpPr/>
          <p:nvPr/>
        </p:nvSpPr>
        <p:spPr>
          <a:xfrm>
            <a:off x="520575" y="819150"/>
            <a:ext cx="8079900" cy="3898800"/>
          </a:xfrm>
          <a:prstGeom prst="roundRect">
            <a:avLst>
              <a:gd name="adj" fmla="val 35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30"/>
          <p:cNvGrpSpPr/>
          <p:nvPr/>
        </p:nvGrpSpPr>
        <p:grpSpPr>
          <a:xfrm>
            <a:off x="520563" y="326550"/>
            <a:ext cx="8079900" cy="426900"/>
            <a:chOff x="552450" y="401675"/>
            <a:chExt cx="8079900" cy="426900"/>
          </a:xfrm>
        </p:grpSpPr>
        <p:sp>
          <p:nvSpPr>
            <p:cNvPr id="490" name="Google Shape;490;p30"/>
            <p:cNvSpPr/>
            <p:nvPr/>
          </p:nvSpPr>
          <p:spPr>
            <a:xfrm>
              <a:off x="552450" y="401675"/>
              <a:ext cx="8079900" cy="426900"/>
            </a:xfrm>
            <a:prstGeom prst="roundRect">
              <a:avLst>
                <a:gd name="adj" fmla="val 2231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720000" y="518729"/>
              <a:ext cx="195095" cy="195109"/>
            </a:xfrm>
            <a:custGeom>
              <a:avLst/>
              <a:gdLst/>
              <a:ahLst/>
              <a:cxnLst/>
              <a:rect l="l" t="t" r="r" b="b"/>
              <a:pathLst>
                <a:path w="2829" h="2829" extrusionOk="0">
                  <a:moveTo>
                    <a:pt x="2828" y="1413"/>
                  </a:moveTo>
                  <a:cubicBezTo>
                    <a:pt x="2828" y="2195"/>
                    <a:pt x="2197" y="2828"/>
                    <a:pt x="1416" y="2828"/>
                  </a:cubicBezTo>
                  <a:cubicBezTo>
                    <a:pt x="634" y="2828"/>
                    <a:pt x="1" y="2195"/>
                    <a:pt x="1" y="1413"/>
                  </a:cubicBezTo>
                  <a:cubicBezTo>
                    <a:pt x="1" y="632"/>
                    <a:pt x="634" y="1"/>
                    <a:pt x="1416" y="1"/>
                  </a:cubicBezTo>
                  <a:cubicBezTo>
                    <a:pt x="2197" y="1"/>
                    <a:pt x="2828" y="632"/>
                    <a:pt x="2828" y="1413"/>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0"/>
            <p:cNvSpPr/>
            <p:nvPr/>
          </p:nvSpPr>
          <p:spPr>
            <a:xfrm>
              <a:off x="1080398" y="518729"/>
              <a:ext cx="195026" cy="195109"/>
            </a:xfrm>
            <a:custGeom>
              <a:avLst/>
              <a:gdLst/>
              <a:ahLst/>
              <a:cxnLst/>
              <a:rect l="l" t="t" r="r" b="b"/>
              <a:pathLst>
                <a:path w="2828" h="2829" extrusionOk="0">
                  <a:moveTo>
                    <a:pt x="2828" y="1413"/>
                  </a:moveTo>
                  <a:cubicBezTo>
                    <a:pt x="2828" y="2195"/>
                    <a:pt x="2194" y="2828"/>
                    <a:pt x="1413" y="2828"/>
                  </a:cubicBezTo>
                  <a:cubicBezTo>
                    <a:pt x="631" y="2828"/>
                    <a:pt x="0" y="2195"/>
                    <a:pt x="0" y="1413"/>
                  </a:cubicBezTo>
                  <a:cubicBezTo>
                    <a:pt x="0" y="632"/>
                    <a:pt x="631" y="1"/>
                    <a:pt x="1413" y="1"/>
                  </a:cubicBezTo>
                  <a:cubicBezTo>
                    <a:pt x="2194" y="1"/>
                    <a:pt x="2828" y="632"/>
                    <a:pt x="2828" y="1413"/>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0"/>
            <p:cNvSpPr/>
            <p:nvPr/>
          </p:nvSpPr>
          <p:spPr>
            <a:xfrm>
              <a:off x="1440175" y="518729"/>
              <a:ext cx="195026" cy="195109"/>
            </a:xfrm>
            <a:custGeom>
              <a:avLst/>
              <a:gdLst/>
              <a:ahLst/>
              <a:cxnLst/>
              <a:rect l="l" t="t" r="r" b="b"/>
              <a:pathLst>
                <a:path w="2828" h="2829" extrusionOk="0">
                  <a:moveTo>
                    <a:pt x="2827" y="1413"/>
                  </a:moveTo>
                  <a:cubicBezTo>
                    <a:pt x="2827" y="2195"/>
                    <a:pt x="2194" y="2828"/>
                    <a:pt x="1415" y="2828"/>
                  </a:cubicBezTo>
                  <a:cubicBezTo>
                    <a:pt x="633" y="2828"/>
                    <a:pt x="0" y="2195"/>
                    <a:pt x="0" y="1413"/>
                  </a:cubicBezTo>
                  <a:cubicBezTo>
                    <a:pt x="0" y="632"/>
                    <a:pt x="633" y="1"/>
                    <a:pt x="1415" y="1"/>
                  </a:cubicBezTo>
                  <a:cubicBezTo>
                    <a:pt x="2194" y="1"/>
                    <a:pt x="2827" y="632"/>
                    <a:pt x="2827" y="1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30"/>
          <p:cNvSpPr/>
          <p:nvPr/>
        </p:nvSpPr>
        <p:spPr>
          <a:xfrm>
            <a:off x="7946263" y="1248225"/>
            <a:ext cx="878059" cy="669109"/>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7946263" y="2237190"/>
            <a:ext cx="878059" cy="669109"/>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0"/>
          <p:cNvSpPr/>
          <p:nvPr/>
        </p:nvSpPr>
        <p:spPr>
          <a:xfrm>
            <a:off x="7946263" y="3226156"/>
            <a:ext cx="878059" cy="669109"/>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p:nvPr/>
        </p:nvSpPr>
        <p:spPr>
          <a:xfrm rot="10800000" flipH="1">
            <a:off x="114300" y="3735032"/>
            <a:ext cx="2476802" cy="1326193"/>
          </a:xfrm>
          <a:custGeom>
            <a:avLst/>
            <a:gdLst/>
            <a:ahLst/>
            <a:cxnLst/>
            <a:rect l="l" t="t" r="r" b="b"/>
            <a:pathLst>
              <a:path w="54058" h="27964" extrusionOk="0">
                <a:moveTo>
                  <a:pt x="2468" y="26211"/>
                </a:moveTo>
                <a:lnTo>
                  <a:pt x="5067" y="26211"/>
                </a:lnTo>
                <a:cubicBezTo>
                  <a:pt x="5756" y="26211"/>
                  <a:pt x="6392" y="26045"/>
                  <a:pt x="6937" y="25728"/>
                </a:cubicBezTo>
                <a:lnTo>
                  <a:pt x="6937" y="25726"/>
                </a:lnTo>
                <a:cubicBezTo>
                  <a:pt x="7484" y="25409"/>
                  <a:pt x="7948" y="24942"/>
                  <a:pt x="8290" y="24348"/>
                </a:cubicBezTo>
                <a:lnTo>
                  <a:pt x="11409" y="18950"/>
                </a:lnTo>
                <a:cubicBezTo>
                  <a:pt x="11841" y="18206"/>
                  <a:pt x="12429" y="17614"/>
                  <a:pt x="13126" y="17213"/>
                </a:cubicBezTo>
                <a:lnTo>
                  <a:pt x="13128" y="17213"/>
                </a:lnTo>
                <a:cubicBezTo>
                  <a:pt x="13827" y="16810"/>
                  <a:pt x="14631" y="16594"/>
                  <a:pt x="15493" y="16594"/>
                </a:cubicBezTo>
                <a:lnTo>
                  <a:pt x="22104" y="16594"/>
                </a:lnTo>
                <a:cubicBezTo>
                  <a:pt x="22793" y="16594"/>
                  <a:pt x="23429" y="16425"/>
                  <a:pt x="23973" y="16110"/>
                </a:cubicBezTo>
                <a:lnTo>
                  <a:pt x="23973" y="16106"/>
                </a:lnTo>
                <a:cubicBezTo>
                  <a:pt x="24520" y="15792"/>
                  <a:pt x="24985" y="15323"/>
                  <a:pt x="25327" y="14728"/>
                </a:cubicBezTo>
                <a:lnTo>
                  <a:pt x="29772" y="7034"/>
                </a:lnTo>
                <a:cubicBezTo>
                  <a:pt x="30204" y="6287"/>
                  <a:pt x="30792" y="5697"/>
                  <a:pt x="31489" y="5296"/>
                </a:cubicBezTo>
                <a:lnTo>
                  <a:pt x="31491" y="5296"/>
                </a:lnTo>
                <a:cubicBezTo>
                  <a:pt x="32191" y="4893"/>
                  <a:pt x="32995" y="4677"/>
                  <a:pt x="33856" y="4677"/>
                </a:cubicBezTo>
                <a:lnTo>
                  <a:pt x="48096" y="4677"/>
                </a:lnTo>
                <a:cubicBezTo>
                  <a:pt x="48785" y="4677"/>
                  <a:pt x="49421" y="4508"/>
                  <a:pt x="49966" y="4194"/>
                </a:cubicBezTo>
                <a:lnTo>
                  <a:pt x="49966" y="4190"/>
                </a:lnTo>
                <a:cubicBezTo>
                  <a:pt x="50513" y="3875"/>
                  <a:pt x="50977" y="3406"/>
                  <a:pt x="51319" y="2812"/>
                </a:cubicBezTo>
                <a:lnTo>
                  <a:pt x="51323" y="2812"/>
                </a:lnTo>
                <a:lnTo>
                  <a:pt x="51761" y="2049"/>
                </a:lnTo>
                <a:cubicBezTo>
                  <a:pt x="51596" y="1835"/>
                  <a:pt x="51502" y="1566"/>
                  <a:pt x="51502" y="1278"/>
                </a:cubicBezTo>
                <a:cubicBezTo>
                  <a:pt x="51502" y="571"/>
                  <a:pt x="52075" y="1"/>
                  <a:pt x="52779" y="1"/>
                </a:cubicBezTo>
                <a:cubicBezTo>
                  <a:pt x="53486" y="1"/>
                  <a:pt x="54058" y="575"/>
                  <a:pt x="54058" y="1278"/>
                </a:cubicBezTo>
                <a:cubicBezTo>
                  <a:pt x="54058" y="1983"/>
                  <a:pt x="53484" y="2555"/>
                  <a:pt x="52779" y="2555"/>
                </a:cubicBezTo>
                <a:cubicBezTo>
                  <a:pt x="52725" y="2555"/>
                  <a:pt x="52672" y="2553"/>
                  <a:pt x="52620" y="2545"/>
                </a:cubicBezTo>
                <a:lnTo>
                  <a:pt x="52180" y="3305"/>
                </a:lnTo>
                <a:lnTo>
                  <a:pt x="52180" y="3310"/>
                </a:lnTo>
                <a:cubicBezTo>
                  <a:pt x="51748" y="4054"/>
                  <a:pt x="51160" y="4646"/>
                  <a:pt x="50463" y="5047"/>
                </a:cubicBezTo>
                <a:lnTo>
                  <a:pt x="50461" y="5047"/>
                </a:lnTo>
                <a:cubicBezTo>
                  <a:pt x="49762" y="5450"/>
                  <a:pt x="48956" y="5666"/>
                  <a:pt x="48096" y="5666"/>
                </a:cubicBezTo>
                <a:lnTo>
                  <a:pt x="33856" y="5666"/>
                </a:lnTo>
                <a:cubicBezTo>
                  <a:pt x="33167" y="5666"/>
                  <a:pt x="32532" y="5833"/>
                  <a:pt x="31987" y="6149"/>
                </a:cubicBezTo>
                <a:lnTo>
                  <a:pt x="31987" y="6151"/>
                </a:lnTo>
                <a:cubicBezTo>
                  <a:pt x="31440" y="6468"/>
                  <a:pt x="30975" y="6935"/>
                  <a:pt x="30632" y="7529"/>
                </a:cubicBezTo>
                <a:lnTo>
                  <a:pt x="26184" y="15234"/>
                </a:lnTo>
                <a:cubicBezTo>
                  <a:pt x="25752" y="15979"/>
                  <a:pt x="25162" y="16571"/>
                  <a:pt x="24467" y="16972"/>
                </a:cubicBezTo>
                <a:lnTo>
                  <a:pt x="24463" y="16972"/>
                </a:lnTo>
                <a:cubicBezTo>
                  <a:pt x="23764" y="17375"/>
                  <a:pt x="22960" y="17591"/>
                  <a:pt x="22098" y="17591"/>
                </a:cubicBezTo>
                <a:lnTo>
                  <a:pt x="15491" y="17591"/>
                </a:lnTo>
                <a:cubicBezTo>
                  <a:pt x="14802" y="17591"/>
                  <a:pt x="14167" y="17757"/>
                  <a:pt x="13622" y="18074"/>
                </a:cubicBezTo>
                <a:lnTo>
                  <a:pt x="13622" y="18076"/>
                </a:lnTo>
                <a:cubicBezTo>
                  <a:pt x="13075" y="18393"/>
                  <a:pt x="12608" y="18860"/>
                  <a:pt x="12267" y="19454"/>
                </a:cubicBezTo>
                <a:lnTo>
                  <a:pt x="9149" y="24852"/>
                </a:lnTo>
                <a:cubicBezTo>
                  <a:pt x="8717" y="25598"/>
                  <a:pt x="8129" y="26189"/>
                  <a:pt x="7432" y="26590"/>
                </a:cubicBezTo>
                <a:lnTo>
                  <a:pt x="7428" y="26590"/>
                </a:lnTo>
                <a:cubicBezTo>
                  <a:pt x="6731" y="26993"/>
                  <a:pt x="5925" y="27208"/>
                  <a:pt x="5063" y="27208"/>
                </a:cubicBezTo>
                <a:lnTo>
                  <a:pt x="2446" y="27208"/>
                </a:lnTo>
                <a:cubicBezTo>
                  <a:pt x="2244" y="27655"/>
                  <a:pt x="1798" y="27963"/>
                  <a:pt x="1278" y="27963"/>
                </a:cubicBezTo>
                <a:cubicBezTo>
                  <a:pt x="572" y="27963"/>
                  <a:pt x="1" y="27389"/>
                  <a:pt x="1" y="26684"/>
                </a:cubicBezTo>
                <a:cubicBezTo>
                  <a:pt x="1" y="25981"/>
                  <a:pt x="574" y="25407"/>
                  <a:pt x="1278" y="25407"/>
                </a:cubicBezTo>
                <a:cubicBezTo>
                  <a:pt x="1818" y="25405"/>
                  <a:pt x="2281" y="25738"/>
                  <a:pt x="2468" y="262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0"/>
          <p:cNvSpPr/>
          <p:nvPr/>
        </p:nvSpPr>
        <p:spPr>
          <a:xfrm>
            <a:off x="816373" y="3806482"/>
            <a:ext cx="217527" cy="217109"/>
          </a:xfrm>
          <a:custGeom>
            <a:avLst/>
            <a:gdLst/>
            <a:ahLst/>
            <a:cxnLst/>
            <a:rect l="l" t="t" r="r" b="b"/>
            <a:pathLst>
              <a:path w="949" h="947" extrusionOk="0">
                <a:moveTo>
                  <a:pt x="473" y="0"/>
                </a:moveTo>
                <a:lnTo>
                  <a:pt x="948" y="946"/>
                </a:lnTo>
                <a:lnTo>
                  <a:pt x="0" y="9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0"/>
          <p:cNvSpPr/>
          <p:nvPr/>
        </p:nvSpPr>
        <p:spPr>
          <a:xfrm rot="5400000">
            <a:off x="937346" y="4366700"/>
            <a:ext cx="236782" cy="236826"/>
          </a:xfrm>
          <a:custGeom>
            <a:avLst/>
            <a:gdLst/>
            <a:ahLst/>
            <a:cxnLst/>
            <a:rect l="l" t="t" r="r" b="b"/>
            <a:pathLst>
              <a:path w="1033" h="1033" extrusionOk="0">
                <a:moveTo>
                  <a:pt x="1033" y="198"/>
                </a:moveTo>
                <a:lnTo>
                  <a:pt x="714" y="516"/>
                </a:lnTo>
                <a:lnTo>
                  <a:pt x="1033" y="835"/>
                </a:lnTo>
                <a:lnTo>
                  <a:pt x="837" y="1033"/>
                </a:lnTo>
                <a:lnTo>
                  <a:pt x="517" y="714"/>
                </a:lnTo>
                <a:lnTo>
                  <a:pt x="198" y="1033"/>
                </a:lnTo>
                <a:lnTo>
                  <a:pt x="1" y="835"/>
                </a:lnTo>
                <a:lnTo>
                  <a:pt x="319" y="516"/>
                </a:lnTo>
                <a:lnTo>
                  <a:pt x="1" y="198"/>
                </a:lnTo>
                <a:lnTo>
                  <a:pt x="198" y="0"/>
                </a:lnTo>
                <a:lnTo>
                  <a:pt x="517" y="319"/>
                </a:lnTo>
                <a:lnTo>
                  <a:pt x="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2"/>
        <p:cNvGrpSpPr/>
        <p:nvPr/>
      </p:nvGrpSpPr>
      <p:grpSpPr>
        <a:xfrm>
          <a:off x="0" y="0"/>
          <a:ext cx="0" cy="0"/>
          <a:chOff x="0" y="0"/>
          <a:chExt cx="0" cy="0"/>
        </a:xfrm>
      </p:grpSpPr>
      <p:grpSp>
        <p:nvGrpSpPr>
          <p:cNvPr id="153" name="Google Shape;153;p13"/>
          <p:cNvGrpSpPr/>
          <p:nvPr/>
        </p:nvGrpSpPr>
        <p:grpSpPr>
          <a:xfrm>
            <a:off x="520563" y="326550"/>
            <a:ext cx="8079900" cy="426900"/>
            <a:chOff x="552450" y="401675"/>
            <a:chExt cx="8079900" cy="426900"/>
          </a:xfrm>
        </p:grpSpPr>
        <p:sp>
          <p:nvSpPr>
            <p:cNvPr id="154" name="Google Shape;154;p13"/>
            <p:cNvSpPr/>
            <p:nvPr/>
          </p:nvSpPr>
          <p:spPr>
            <a:xfrm>
              <a:off x="552450" y="401675"/>
              <a:ext cx="8079900" cy="426900"/>
            </a:xfrm>
            <a:prstGeom prst="roundRect">
              <a:avLst>
                <a:gd name="adj" fmla="val 2231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720000" y="518729"/>
              <a:ext cx="195095" cy="195109"/>
            </a:xfrm>
            <a:custGeom>
              <a:avLst/>
              <a:gdLst/>
              <a:ahLst/>
              <a:cxnLst/>
              <a:rect l="l" t="t" r="r" b="b"/>
              <a:pathLst>
                <a:path w="2829" h="2829" extrusionOk="0">
                  <a:moveTo>
                    <a:pt x="2828" y="1413"/>
                  </a:moveTo>
                  <a:cubicBezTo>
                    <a:pt x="2828" y="2195"/>
                    <a:pt x="2197" y="2828"/>
                    <a:pt x="1416" y="2828"/>
                  </a:cubicBezTo>
                  <a:cubicBezTo>
                    <a:pt x="634" y="2828"/>
                    <a:pt x="1" y="2195"/>
                    <a:pt x="1" y="1413"/>
                  </a:cubicBezTo>
                  <a:cubicBezTo>
                    <a:pt x="1" y="632"/>
                    <a:pt x="634" y="1"/>
                    <a:pt x="1416" y="1"/>
                  </a:cubicBezTo>
                  <a:cubicBezTo>
                    <a:pt x="2197" y="1"/>
                    <a:pt x="2828" y="632"/>
                    <a:pt x="2828" y="1413"/>
                  </a:cubicBezTo>
                  <a:close/>
                </a:path>
              </a:pathLst>
            </a:custGeom>
            <a:solidFill>
              <a:srgbClr val="EB5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1080398" y="518729"/>
              <a:ext cx="195026" cy="195109"/>
            </a:xfrm>
            <a:custGeom>
              <a:avLst/>
              <a:gdLst/>
              <a:ahLst/>
              <a:cxnLst/>
              <a:rect l="l" t="t" r="r" b="b"/>
              <a:pathLst>
                <a:path w="2828" h="2829" extrusionOk="0">
                  <a:moveTo>
                    <a:pt x="2828" y="1413"/>
                  </a:moveTo>
                  <a:cubicBezTo>
                    <a:pt x="2828" y="2195"/>
                    <a:pt x="2194" y="2828"/>
                    <a:pt x="1413" y="2828"/>
                  </a:cubicBezTo>
                  <a:cubicBezTo>
                    <a:pt x="631" y="2828"/>
                    <a:pt x="0" y="2195"/>
                    <a:pt x="0" y="1413"/>
                  </a:cubicBezTo>
                  <a:cubicBezTo>
                    <a:pt x="0" y="632"/>
                    <a:pt x="631" y="1"/>
                    <a:pt x="1413" y="1"/>
                  </a:cubicBezTo>
                  <a:cubicBezTo>
                    <a:pt x="2194" y="1"/>
                    <a:pt x="2828" y="632"/>
                    <a:pt x="2828" y="1413"/>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1440175" y="518729"/>
              <a:ext cx="195026" cy="195109"/>
            </a:xfrm>
            <a:custGeom>
              <a:avLst/>
              <a:gdLst/>
              <a:ahLst/>
              <a:cxnLst/>
              <a:rect l="l" t="t" r="r" b="b"/>
              <a:pathLst>
                <a:path w="2828" h="2829" extrusionOk="0">
                  <a:moveTo>
                    <a:pt x="2827" y="1413"/>
                  </a:moveTo>
                  <a:cubicBezTo>
                    <a:pt x="2827" y="2195"/>
                    <a:pt x="2194" y="2828"/>
                    <a:pt x="1415" y="2828"/>
                  </a:cubicBezTo>
                  <a:cubicBezTo>
                    <a:pt x="633" y="2828"/>
                    <a:pt x="0" y="2195"/>
                    <a:pt x="0" y="1413"/>
                  </a:cubicBezTo>
                  <a:cubicBezTo>
                    <a:pt x="0" y="632"/>
                    <a:pt x="633" y="1"/>
                    <a:pt x="1415" y="1"/>
                  </a:cubicBezTo>
                  <a:cubicBezTo>
                    <a:pt x="2194" y="1"/>
                    <a:pt x="2827" y="632"/>
                    <a:pt x="2827" y="1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3"/>
          <p:cNvSpPr/>
          <p:nvPr/>
        </p:nvSpPr>
        <p:spPr>
          <a:xfrm>
            <a:off x="520575" y="819150"/>
            <a:ext cx="8079900" cy="3898800"/>
          </a:xfrm>
          <a:prstGeom prst="roundRect">
            <a:avLst>
              <a:gd name="adj" fmla="val 3542"/>
            </a:avLst>
          </a:pr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txBox="1">
            <a:spLocks noGrp="1"/>
          </p:cNvSpPr>
          <p:nvPr>
            <p:ph type="title"/>
          </p:nvPr>
        </p:nvSpPr>
        <p:spPr>
          <a:xfrm>
            <a:off x="2240456" y="1985865"/>
            <a:ext cx="1883700" cy="402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0" name="Google Shape;160;p13"/>
          <p:cNvSpPr txBox="1">
            <a:spLocks noGrp="1"/>
          </p:cNvSpPr>
          <p:nvPr>
            <p:ph type="subTitle" idx="1"/>
          </p:nvPr>
        </p:nvSpPr>
        <p:spPr>
          <a:xfrm>
            <a:off x="2079550" y="2426200"/>
            <a:ext cx="22296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61" name="Google Shape;161;p13"/>
          <p:cNvSpPr txBox="1">
            <a:spLocks noGrp="1"/>
          </p:cNvSpPr>
          <p:nvPr>
            <p:ph type="title" idx="2" hasCustomPrompt="1"/>
          </p:nvPr>
        </p:nvSpPr>
        <p:spPr>
          <a:xfrm rot="1296">
            <a:off x="4795982" y="3370397"/>
            <a:ext cx="795600" cy="59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2" name="Google Shape;162;p13"/>
          <p:cNvSpPr txBox="1">
            <a:spLocks noGrp="1"/>
          </p:cNvSpPr>
          <p:nvPr>
            <p:ph type="title" idx="3" hasCustomPrompt="1"/>
          </p:nvPr>
        </p:nvSpPr>
        <p:spPr>
          <a:xfrm>
            <a:off x="881056" y="3370847"/>
            <a:ext cx="7956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3" name="Google Shape;163;p13"/>
          <p:cNvSpPr txBox="1">
            <a:spLocks noGrp="1"/>
          </p:cNvSpPr>
          <p:nvPr>
            <p:ph type="title" idx="4"/>
          </p:nvPr>
        </p:nvSpPr>
        <p:spPr>
          <a:xfrm>
            <a:off x="2242402" y="3341825"/>
            <a:ext cx="1879800" cy="400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4" name="Google Shape;164;p13"/>
          <p:cNvSpPr txBox="1">
            <a:spLocks noGrp="1"/>
          </p:cNvSpPr>
          <p:nvPr>
            <p:ph type="subTitle" idx="5"/>
          </p:nvPr>
        </p:nvSpPr>
        <p:spPr>
          <a:xfrm>
            <a:off x="2087410" y="3782550"/>
            <a:ext cx="22296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65" name="Google Shape;165;p13"/>
          <p:cNvSpPr txBox="1">
            <a:spLocks noGrp="1"/>
          </p:cNvSpPr>
          <p:nvPr>
            <p:ph type="title" idx="6"/>
          </p:nvPr>
        </p:nvSpPr>
        <p:spPr>
          <a:xfrm>
            <a:off x="6109156" y="3339725"/>
            <a:ext cx="1883700" cy="402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6" name="Google Shape;166;p13"/>
          <p:cNvSpPr txBox="1">
            <a:spLocks noGrp="1"/>
          </p:cNvSpPr>
          <p:nvPr>
            <p:ph type="subTitle" idx="7"/>
          </p:nvPr>
        </p:nvSpPr>
        <p:spPr>
          <a:xfrm>
            <a:off x="5932350" y="3782554"/>
            <a:ext cx="22374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67" name="Google Shape;167;p13"/>
          <p:cNvSpPr txBox="1">
            <a:spLocks noGrp="1"/>
          </p:cNvSpPr>
          <p:nvPr>
            <p:ph type="title" idx="8"/>
          </p:nvPr>
        </p:nvSpPr>
        <p:spPr>
          <a:xfrm>
            <a:off x="6109156" y="1985865"/>
            <a:ext cx="1883700" cy="402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8" name="Google Shape;168;p13"/>
          <p:cNvSpPr txBox="1">
            <a:spLocks noGrp="1"/>
          </p:cNvSpPr>
          <p:nvPr>
            <p:ph type="subTitle" idx="9"/>
          </p:nvPr>
        </p:nvSpPr>
        <p:spPr>
          <a:xfrm>
            <a:off x="5932362" y="2424850"/>
            <a:ext cx="22374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69" name="Google Shape;169;p13"/>
          <p:cNvSpPr txBox="1">
            <a:spLocks noGrp="1"/>
          </p:cNvSpPr>
          <p:nvPr>
            <p:ph type="title" idx="13" hasCustomPrompt="1"/>
          </p:nvPr>
        </p:nvSpPr>
        <p:spPr>
          <a:xfrm rot="1296">
            <a:off x="4795981" y="1964342"/>
            <a:ext cx="7956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0" name="Google Shape;170;p13"/>
          <p:cNvSpPr txBox="1">
            <a:spLocks noGrp="1"/>
          </p:cNvSpPr>
          <p:nvPr>
            <p:ph type="title" idx="14" hasCustomPrompt="1"/>
          </p:nvPr>
        </p:nvSpPr>
        <p:spPr>
          <a:xfrm rot="1302">
            <a:off x="882700" y="1964200"/>
            <a:ext cx="7923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1" name="Google Shape;171;p13"/>
          <p:cNvSpPr txBox="1">
            <a:spLocks noGrp="1"/>
          </p:cNvSpPr>
          <p:nvPr>
            <p:ph type="title" idx="15"/>
          </p:nvPr>
        </p:nvSpPr>
        <p:spPr>
          <a:xfrm>
            <a:off x="720000" y="935913"/>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2" name="Google Shape;172;p13"/>
          <p:cNvGrpSpPr/>
          <p:nvPr/>
        </p:nvGrpSpPr>
        <p:grpSpPr>
          <a:xfrm>
            <a:off x="7764407" y="575481"/>
            <a:ext cx="1308352" cy="1308606"/>
            <a:chOff x="7764407" y="575481"/>
            <a:chExt cx="1308352" cy="1308606"/>
          </a:xfrm>
        </p:grpSpPr>
        <p:sp>
          <p:nvSpPr>
            <p:cNvPr id="173" name="Google Shape;173;p13"/>
            <p:cNvSpPr/>
            <p:nvPr/>
          </p:nvSpPr>
          <p:spPr>
            <a:xfrm>
              <a:off x="7943850" y="714375"/>
              <a:ext cx="1128900" cy="112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3"/>
            <p:cNvGrpSpPr/>
            <p:nvPr/>
          </p:nvGrpSpPr>
          <p:grpSpPr>
            <a:xfrm rot="-846281">
              <a:off x="7879557" y="690583"/>
              <a:ext cx="1078052" cy="1078403"/>
              <a:chOff x="5759760" y="3433415"/>
              <a:chExt cx="583422" cy="583612"/>
            </a:xfrm>
          </p:grpSpPr>
          <p:sp>
            <p:nvSpPr>
              <p:cNvPr id="175" name="Google Shape;175;p13"/>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rgbClr val="F8E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rgbClr val="FF9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3"/>
          <p:cNvSpPr/>
          <p:nvPr/>
        </p:nvSpPr>
        <p:spPr>
          <a:xfrm>
            <a:off x="7455971" y="575487"/>
            <a:ext cx="593886" cy="593996"/>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49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96922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1pPr>
            <a:lvl2pPr lvl="1"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2pPr>
            <a:lvl3pPr lvl="2"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3pPr>
            <a:lvl4pPr lvl="3"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4pPr>
            <a:lvl5pPr lvl="4"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5pPr>
            <a:lvl6pPr lvl="5"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6pPr>
            <a:lvl7pPr lvl="6"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7pPr>
            <a:lvl8pPr lvl="7"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8pPr>
            <a:lvl9pPr lvl="8"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20000" y="1619250"/>
            <a:ext cx="7704000" cy="2983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61" r:id="rId5"/>
    <p:sldLayoutId id="2147483675" r:id="rId6"/>
    <p:sldLayoutId id="2147483676" r:id="rId7"/>
    <p:sldLayoutId id="214748368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34"/>
          <p:cNvGrpSpPr/>
          <p:nvPr/>
        </p:nvGrpSpPr>
        <p:grpSpPr>
          <a:xfrm>
            <a:off x="6333449" y="517490"/>
            <a:ext cx="1905829" cy="1550748"/>
            <a:chOff x="6707002" y="1482876"/>
            <a:chExt cx="1471342" cy="1197211"/>
          </a:xfrm>
        </p:grpSpPr>
        <p:sp>
          <p:nvSpPr>
            <p:cNvPr id="511" name="Google Shape;511;p34"/>
            <p:cNvSpPr/>
            <p:nvPr/>
          </p:nvSpPr>
          <p:spPr>
            <a:xfrm>
              <a:off x="7203122" y="1931938"/>
              <a:ext cx="366304" cy="366752"/>
            </a:xfrm>
            <a:custGeom>
              <a:avLst/>
              <a:gdLst/>
              <a:ahLst/>
              <a:cxnLst/>
              <a:rect l="l" t="t" r="r" b="b"/>
              <a:pathLst>
                <a:path w="2452" h="2455" extrusionOk="0">
                  <a:moveTo>
                    <a:pt x="1226" y="2454"/>
                  </a:moveTo>
                  <a:cubicBezTo>
                    <a:pt x="1902" y="2454"/>
                    <a:pt x="2451" y="1903"/>
                    <a:pt x="2451" y="1226"/>
                  </a:cubicBezTo>
                  <a:cubicBezTo>
                    <a:pt x="2451" y="552"/>
                    <a:pt x="1902" y="1"/>
                    <a:pt x="1226" y="1"/>
                  </a:cubicBezTo>
                  <a:cubicBezTo>
                    <a:pt x="549" y="1"/>
                    <a:pt x="0" y="552"/>
                    <a:pt x="0" y="1226"/>
                  </a:cubicBezTo>
                  <a:cubicBezTo>
                    <a:pt x="0" y="1903"/>
                    <a:pt x="553" y="2454"/>
                    <a:pt x="1226" y="2454"/>
                  </a:cubicBezTo>
                  <a:close/>
                </a:path>
              </a:pathLst>
            </a:custGeom>
            <a:solidFill>
              <a:srgbClr val="6BB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6707002" y="1482876"/>
              <a:ext cx="1471342" cy="1197211"/>
            </a:xfrm>
            <a:custGeom>
              <a:avLst/>
              <a:gdLst/>
              <a:ahLst/>
              <a:cxnLst/>
              <a:rect l="l" t="t" r="r" b="b"/>
              <a:pathLst>
                <a:path w="9849" h="8014" extrusionOk="0">
                  <a:moveTo>
                    <a:pt x="2143" y="0"/>
                  </a:moveTo>
                  <a:cubicBezTo>
                    <a:pt x="2606" y="0"/>
                    <a:pt x="2982" y="375"/>
                    <a:pt x="2982" y="837"/>
                  </a:cubicBezTo>
                  <a:cubicBezTo>
                    <a:pt x="2982" y="946"/>
                    <a:pt x="2961" y="1045"/>
                    <a:pt x="2924" y="1142"/>
                  </a:cubicBezTo>
                  <a:lnTo>
                    <a:pt x="8300" y="3856"/>
                  </a:lnTo>
                  <a:cubicBezTo>
                    <a:pt x="8450" y="3622"/>
                    <a:pt x="8711" y="3463"/>
                    <a:pt x="9009" y="3463"/>
                  </a:cubicBezTo>
                  <a:cubicBezTo>
                    <a:pt x="9472" y="3463"/>
                    <a:pt x="9848" y="3840"/>
                    <a:pt x="9848" y="4302"/>
                  </a:cubicBezTo>
                  <a:cubicBezTo>
                    <a:pt x="9848" y="4765"/>
                    <a:pt x="9472" y="5139"/>
                    <a:pt x="9009" y="5139"/>
                  </a:cubicBezTo>
                  <a:cubicBezTo>
                    <a:pt x="8709" y="5139"/>
                    <a:pt x="8444" y="4981"/>
                    <a:pt x="8298" y="4744"/>
                  </a:cubicBezTo>
                  <a:lnTo>
                    <a:pt x="2756" y="7483"/>
                  </a:lnTo>
                  <a:cubicBezTo>
                    <a:pt x="2766" y="7520"/>
                    <a:pt x="2770" y="7555"/>
                    <a:pt x="2770" y="7594"/>
                  </a:cubicBezTo>
                  <a:cubicBezTo>
                    <a:pt x="2770" y="7827"/>
                    <a:pt x="2583" y="8014"/>
                    <a:pt x="2353" y="8014"/>
                  </a:cubicBezTo>
                  <a:cubicBezTo>
                    <a:pt x="2120" y="8014"/>
                    <a:pt x="1933" y="7827"/>
                    <a:pt x="1933" y="7594"/>
                  </a:cubicBezTo>
                  <a:cubicBezTo>
                    <a:pt x="1933" y="7395"/>
                    <a:pt x="2071" y="7231"/>
                    <a:pt x="2260" y="7185"/>
                  </a:cubicBezTo>
                  <a:lnTo>
                    <a:pt x="2089" y="1670"/>
                  </a:lnTo>
                  <a:cubicBezTo>
                    <a:pt x="1654" y="1641"/>
                    <a:pt x="1306" y="1277"/>
                    <a:pt x="1306" y="835"/>
                  </a:cubicBezTo>
                  <a:cubicBezTo>
                    <a:pt x="1306" y="375"/>
                    <a:pt x="1680" y="0"/>
                    <a:pt x="2143" y="0"/>
                  </a:cubicBezTo>
                  <a:close/>
                  <a:moveTo>
                    <a:pt x="416" y="4551"/>
                  </a:moveTo>
                  <a:cubicBezTo>
                    <a:pt x="646" y="4551"/>
                    <a:pt x="833" y="4736"/>
                    <a:pt x="833" y="4969"/>
                  </a:cubicBezTo>
                  <a:cubicBezTo>
                    <a:pt x="833" y="5199"/>
                    <a:pt x="648" y="5384"/>
                    <a:pt x="416" y="5384"/>
                  </a:cubicBezTo>
                  <a:cubicBezTo>
                    <a:pt x="187" y="5384"/>
                    <a:pt x="0" y="5199"/>
                    <a:pt x="0" y="4969"/>
                  </a:cubicBezTo>
                  <a:cubicBezTo>
                    <a:pt x="2" y="4736"/>
                    <a:pt x="187" y="4551"/>
                    <a:pt x="416" y="4551"/>
                  </a:cubicBezTo>
                  <a:close/>
                  <a:moveTo>
                    <a:pt x="6856" y="952"/>
                  </a:moveTo>
                  <a:cubicBezTo>
                    <a:pt x="6716" y="952"/>
                    <a:pt x="6603" y="1066"/>
                    <a:pt x="6603" y="1205"/>
                  </a:cubicBezTo>
                  <a:cubicBezTo>
                    <a:pt x="6603" y="1343"/>
                    <a:pt x="6716" y="1456"/>
                    <a:pt x="6856" y="1456"/>
                  </a:cubicBezTo>
                  <a:cubicBezTo>
                    <a:pt x="6994" y="1456"/>
                    <a:pt x="7107" y="1343"/>
                    <a:pt x="7107" y="1205"/>
                  </a:cubicBezTo>
                  <a:cubicBezTo>
                    <a:pt x="7105" y="1066"/>
                    <a:pt x="6994" y="952"/>
                    <a:pt x="6856" y="952"/>
                  </a:cubicBezTo>
                  <a:close/>
                  <a:moveTo>
                    <a:pt x="8226" y="4600"/>
                  </a:moveTo>
                  <a:cubicBezTo>
                    <a:pt x="8189" y="4508"/>
                    <a:pt x="8170" y="4407"/>
                    <a:pt x="8170" y="4302"/>
                  </a:cubicBezTo>
                  <a:cubicBezTo>
                    <a:pt x="8170" y="4195"/>
                    <a:pt x="8191" y="4093"/>
                    <a:pt x="8228" y="4000"/>
                  </a:cubicBezTo>
                  <a:lnTo>
                    <a:pt x="2852" y="1286"/>
                  </a:lnTo>
                  <a:cubicBezTo>
                    <a:pt x="2721" y="1491"/>
                    <a:pt x="2503" y="1637"/>
                    <a:pt x="2252" y="1668"/>
                  </a:cubicBezTo>
                  <a:lnTo>
                    <a:pt x="2421" y="7183"/>
                  </a:lnTo>
                  <a:cubicBezTo>
                    <a:pt x="2530" y="7202"/>
                    <a:pt x="2622" y="7261"/>
                    <a:pt x="2686" y="73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34"/>
          <p:cNvSpPr/>
          <p:nvPr/>
        </p:nvSpPr>
        <p:spPr>
          <a:xfrm>
            <a:off x="9565422" y="1206978"/>
            <a:ext cx="278164" cy="278164"/>
          </a:xfrm>
          <a:custGeom>
            <a:avLst/>
            <a:gdLst/>
            <a:ahLst/>
            <a:cxnLst/>
            <a:rect l="l" t="t" r="r" b="b"/>
            <a:pathLst>
              <a:path w="1862" h="1862" extrusionOk="0">
                <a:moveTo>
                  <a:pt x="932" y="1862"/>
                </a:moveTo>
                <a:cubicBezTo>
                  <a:pt x="1446" y="1862"/>
                  <a:pt x="1861" y="1442"/>
                  <a:pt x="1861" y="933"/>
                </a:cubicBezTo>
                <a:cubicBezTo>
                  <a:pt x="1861" y="418"/>
                  <a:pt x="1444" y="1"/>
                  <a:pt x="932" y="1"/>
                </a:cubicBezTo>
                <a:cubicBezTo>
                  <a:pt x="418" y="1"/>
                  <a:pt x="0" y="420"/>
                  <a:pt x="0" y="933"/>
                </a:cubicBezTo>
                <a:cubicBezTo>
                  <a:pt x="4" y="1447"/>
                  <a:pt x="420" y="1862"/>
                  <a:pt x="932" y="1862"/>
                </a:cubicBezTo>
                <a:close/>
              </a:path>
            </a:pathLst>
          </a:cu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9426F8D4-7207-AD3C-F6B5-BCC7405B96D2}"/>
              </a:ext>
            </a:extLst>
          </p:cNvPr>
          <p:cNvGrpSpPr/>
          <p:nvPr/>
        </p:nvGrpSpPr>
        <p:grpSpPr>
          <a:xfrm>
            <a:off x="6886223" y="2918510"/>
            <a:ext cx="1270413" cy="1124608"/>
            <a:chOff x="6934521" y="2886981"/>
            <a:chExt cx="1270413" cy="1124608"/>
          </a:xfrm>
        </p:grpSpPr>
        <p:sp>
          <p:nvSpPr>
            <p:cNvPr id="514" name="Google Shape;514;p34"/>
            <p:cNvSpPr/>
            <p:nvPr/>
          </p:nvSpPr>
          <p:spPr>
            <a:xfrm>
              <a:off x="6934521" y="2886981"/>
              <a:ext cx="1270413" cy="1124608"/>
            </a:xfrm>
            <a:custGeom>
              <a:avLst/>
              <a:gdLst/>
              <a:ahLst/>
              <a:cxnLst/>
              <a:rect l="l" t="t" r="r" b="b"/>
              <a:pathLst>
                <a:path w="8504" h="7528" extrusionOk="0">
                  <a:moveTo>
                    <a:pt x="441" y="3303"/>
                  </a:moveTo>
                  <a:cubicBezTo>
                    <a:pt x="996" y="1229"/>
                    <a:pt x="3129" y="1"/>
                    <a:pt x="5201" y="556"/>
                  </a:cubicBezTo>
                  <a:cubicBezTo>
                    <a:pt x="7276" y="1111"/>
                    <a:pt x="8504" y="3244"/>
                    <a:pt x="7949" y="5317"/>
                  </a:cubicBezTo>
                  <a:cubicBezTo>
                    <a:pt x="7696" y="6256"/>
                    <a:pt x="7122" y="7023"/>
                    <a:pt x="6374" y="7527"/>
                  </a:cubicBezTo>
                  <a:lnTo>
                    <a:pt x="2014" y="7527"/>
                  </a:lnTo>
                  <a:cubicBezTo>
                    <a:pt x="682" y="6624"/>
                    <a:pt x="1" y="4946"/>
                    <a:pt x="441" y="33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7198790" y="3220117"/>
              <a:ext cx="967151" cy="791468"/>
            </a:xfrm>
            <a:custGeom>
              <a:avLst/>
              <a:gdLst/>
              <a:ahLst/>
              <a:cxnLst/>
              <a:rect l="l" t="t" r="r" b="b"/>
              <a:pathLst>
                <a:path w="6474" h="5298" extrusionOk="0">
                  <a:moveTo>
                    <a:pt x="5707" y="0"/>
                  </a:moveTo>
                  <a:cubicBezTo>
                    <a:pt x="6268" y="886"/>
                    <a:pt x="6474" y="1995"/>
                    <a:pt x="6180" y="3087"/>
                  </a:cubicBezTo>
                  <a:cubicBezTo>
                    <a:pt x="5927" y="4026"/>
                    <a:pt x="5353" y="4793"/>
                    <a:pt x="4605" y="5297"/>
                  </a:cubicBezTo>
                  <a:lnTo>
                    <a:pt x="245" y="5297"/>
                  </a:lnTo>
                  <a:cubicBezTo>
                    <a:pt x="159" y="5240"/>
                    <a:pt x="81" y="5182"/>
                    <a:pt x="0" y="5116"/>
                  </a:cubicBezTo>
                  <a:cubicBezTo>
                    <a:pt x="282" y="4991"/>
                    <a:pt x="515" y="4771"/>
                    <a:pt x="663" y="4485"/>
                  </a:cubicBezTo>
                  <a:cubicBezTo>
                    <a:pt x="1082" y="3675"/>
                    <a:pt x="3363" y="4195"/>
                    <a:pt x="3233" y="2984"/>
                  </a:cubicBezTo>
                  <a:cubicBezTo>
                    <a:pt x="3105" y="1773"/>
                    <a:pt x="3387" y="2009"/>
                    <a:pt x="4806" y="1203"/>
                  </a:cubicBezTo>
                  <a:cubicBezTo>
                    <a:pt x="5462" y="833"/>
                    <a:pt x="5672" y="376"/>
                    <a:pt x="5707" y="0"/>
                  </a:cubicBezTo>
                  <a:close/>
                </a:path>
              </a:pathLst>
            </a:cu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7186540" y="2956446"/>
              <a:ext cx="912773" cy="1002258"/>
            </a:xfrm>
            <a:custGeom>
              <a:avLst/>
              <a:gdLst/>
              <a:ahLst/>
              <a:cxnLst/>
              <a:rect l="l" t="t" r="r" b="b"/>
              <a:pathLst>
                <a:path w="6110" h="6709" extrusionOk="0">
                  <a:moveTo>
                    <a:pt x="2826" y="1656"/>
                  </a:moveTo>
                  <a:cubicBezTo>
                    <a:pt x="3019" y="1656"/>
                    <a:pt x="3175" y="1812"/>
                    <a:pt x="3175" y="2006"/>
                  </a:cubicBezTo>
                  <a:cubicBezTo>
                    <a:pt x="3175" y="2199"/>
                    <a:pt x="3019" y="2355"/>
                    <a:pt x="2826" y="2355"/>
                  </a:cubicBezTo>
                  <a:cubicBezTo>
                    <a:pt x="2632" y="2355"/>
                    <a:pt x="2476" y="2199"/>
                    <a:pt x="2476" y="2006"/>
                  </a:cubicBezTo>
                  <a:cubicBezTo>
                    <a:pt x="2476" y="1810"/>
                    <a:pt x="2632" y="1656"/>
                    <a:pt x="2826" y="1656"/>
                  </a:cubicBezTo>
                  <a:close/>
                  <a:moveTo>
                    <a:pt x="1542" y="81"/>
                  </a:moveTo>
                  <a:cubicBezTo>
                    <a:pt x="1584" y="71"/>
                    <a:pt x="1625" y="60"/>
                    <a:pt x="1664" y="52"/>
                  </a:cubicBezTo>
                  <a:cubicBezTo>
                    <a:pt x="1703" y="147"/>
                    <a:pt x="1758" y="233"/>
                    <a:pt x="1828" y="305"/>
                  </a:cubicBezTo>
                  <a:cubicBezTo>
                    <a:pt x="1962" y="439"/>
                    <a:pt x="2149" y="521"/>
                    <a:pt x="2353" y="521"/>
                  </a:cubicBezTo>
                  <a:cubicBezTo>
                    <a:pt x="2558" y="521"/>
                    <a:pt x="2743" y="439"/>
                    <a:pt x="2877" y="305"/>
                  </a:cubicBezTo>
                  <a:cubicBezTo>
                    <a:pt x="2959" y="219"/>
                    <a:pt x="3023" y="116"/>
                    <a:pt x="3058" y="1"/>
                  </a:cubicBezTo>
                  <a:cubicBezTo>
                    <a:pt x="3099" y="7"/>
                    <a:pt x="3140" y="13"/>
                    <a:pt x="3181" y="21"/>
                  </a:cubicBezTo>
                  <a:cubicBezTo>
                    <a:pt x="3140" y="163"/>
                    <a:pt x="3064" y="291"/>
                    <a:pt x="2961" y="391"/>
                  </a:cubicBezTo>
                  <a:cubicBezTo>
                    <a:pt x="2805" y="548"/>
                    <a:pt x="2589" y="646"/>
                    <a:pt x="2349" y="646"/>
                  </a:cubicBezTo>
                  <a:cubicBezTo>
                    <a:pt x="2110" y="646"/>
                    <a:pt x="1894" y="548"/>
                    <a:pt x="1738" y="391"/>
                  </a:cubicBezTo>
                  <a:cubicBezTo>
                    <a:pt x="1656" y="305"/>
                    <a:pt x="1590" y="198"/>
                    <a:pt x="1542" y="81"/>
                  </a:cubicBezTo>
                  <a:close/>
                  <a:moveTo>
                    <a:pt x="6110" y="5304"/>
                  </a:moveTo>
                  <a:cubicBezTo>
                    <a:pt x="6095" y="5343"/>
                    <a:pt x="6077" y="5384"/>
                    <a:pt x="6062" y="5421"/>
                  </a:cubicBezTo>
                  <a:cubicBezTo>
                    <a:pt x="5941" y="5333"/>
                    <a:pt x="5789" y="5277"/>
                    <a:pt x="5626" y="5277"/>
                  </a:cubicBezTo>
                  <a:cubicBezTo>
                    <a:pt x="5427" y="5277"/>
                    <a:pt x="5244" y="5360"/>
                    <a:pt x="5112" y="5491"/>
                  </a:cubicBezTo>
                  <a:cubicBezTo>
                    <a:pt x="4983" y="5623"/>
                    <a:pt x="4900" y="5806"/>
                    <a:pt x="4900" y="6005"/>
                  </a:cubicBezTo>
                  <a:cubicBezTo>
                    <a:pt x="4900" y="6207"/>
                    <a:pt x="4983" y="6388"/>
                    <a:pt x="5112" y="6519"/>
                  </a:cubicBezTo>
                  <a:cubicBezTo>
                    <a:pt x="5151" y="6558"/>
                    <a:pt x="5190" y="6589"/>
                    <a:pt x="5234" y="6618"/>
                  </a:cubicBezTo>
                  <a:cubicBezTo>
                    <a:pt x="5203" y="6645"/>
                    <a:pt x="5172" y="6676"/>
                    <a:pt x="5141" y="6704"/>
                  </a:cubicBezTo>
                  <a:cubicBezTo>
                    <a:pt x="5100" y="6676"/>
                    <a:pt x="5059" y="6643"/>
                    <a:pt x="5026" y="6608"/>
                  </a:cubicBezTo>
                  <a:cubicBezTo>
                    <a:pt x="4872" y="6454"/>
                    <a:pt x="4773" y="6240"/>
                    <a:pt x="4773" y="6003"/>
                  </a:cubicBezTo>
                  <a:cubicBezTo>
                    <a:pt x="4773" y="5767"/>
                    <a:pt x="4870" y="5553"/>
                    <a:pt x="5024" y="5399"/>
                  </a:cubicBezTo>
                  <a:cubicBezTo>
                    <a:pt x="5178" y="5244"/>
                    <a:pt x="5390" y="5150"/>
                    <a:pt x="5626" y="5150"/>
                  </a:cubicBezTo>
                  <a:cubicBezTo>
                    <a:pt x="5807" y="5152"/>
                    <a:pt x="5974" y="5209"/>
                    <a:pt x="6110" y="5304"/>
                  </a:cubicBezTo>
                  <a:close/>
                  <a:moveTo>
                    <a:pt x="4664" y="2279"/>
                  </a:moveTo>
                  <a:cubicBezTo>
                    <a:pt x="4902" y="2279"/>
                    <a:pt x="5118" y="2376"/>
                    <a:pt x="5275" y="2532"/>
                  </a:cubicBezTo>
                  <a:cubicBezTo>
                    <a:pt x="5431" y="2690"/>
                    <a:pt x="5530" y="2906"/>
                    <a:pt x="5530" y="3145"/>
                  </a:cubicBezTo>
                  <a:cubicBezTo>
                    <a:pt x="5530" y="3383"/>
                    <a:pt x="5431" y="3599"/>
                    <a:pt x="5275" y="3756"/>
                  </a:cubicBezTo>
                  <a:cubicBezTo>
                    <a:pt x="5118" y="3914"/>
                    <a:pt x="4902" y="4011"/>
                    <a:pt x="4664" y="4011"/>
                  </a:cubicBezTo>
                  <a:cubicBezTo>
                    <a:pt x="4423" y="4011"/>
                    <a:pt x="4207" y="3914"/>
                    <a:pt x="4051" y="3756"/>
                  </a:cubicBezTo>
                  <a:cubicBezTo>
                    <a:pt x="3895" y="3599"/>
                    <a:pt x="3796" y="3383"/>
                    <a:pt x="3796" y="3145"/>
                  </a:cubicBezTo>
                  <a:cubicBezTo>
                    <a:pt x="3796" y="2906"/>
                    <a:pt x="3895" y="2690"/>
                    <a:pt x="4051" y="2532"/>
                  </a:cubicBezTo>
                  <a:cubicBezTo>
                    <a:pt x="4207" y="2376"/>
                    <a:pt x="4423" y="2279"/>
                    <a:pt x="4664" y="2279"/>
                  </a:cubicBezTo>
                  <a:close/>
                  <a:moveTo>
                    <a:pt x="5188" y="2620"/>
                  </a:moveTo>
                  <a:cubicBezTo>
                    <a:pt x="5055" y="2487"/>
                    <a:pt x="4865" y="2405"/>
                    <a:pt x="4664" y="2405"/>
                  </a:cubicBezTo>
                  <a:cubicBezTo>
                    <a:pt x="4458" y="2405"/>
                    <a:pt x="4273" y="2487"/>
                    <a:pt x="4140" y="2620"/>
                  </a:cubicBezTo>
                  <a:cubicBezTo>
                    <a:pt x="4006" y="2754"/>
                    <a:pt x="3924" y="2939"/>
                    <a:pt x="3924" y="3145"/>
                  </a:cubicBezTo>
                  <a:cubicBezTo>
                    <a:pt x="3924" y="3350"/>
                    <a:pt x="4006" y="3536"/>
                    <a:pt x="4140" y="3669"/>
                  </a:cubicBezTo>
                  <a:cubicBezTo>
                    <a:pt x="4273" y="3803"/>
                    <a:pt x="4458" y="3885"/>
                    <a:pt x="4664" y="3885"/>
                  </a:cubicBezTo>
                  <a:cubicBezTo>
                    <a:pt x="4870" y="3885"/>
                    <a:pt x="5055" y="3803"/>
                    <a:pt x="5188" y="3669"/>
                  </a:cubicBezTo>
                  <a:cubicBezTo>
                    <a:pt x="5322" y="3536"/>
                    <a:pt x="5404" y="3348"/>
                    <a:pt x="5404" y="3145"/>
                  </a:cubicBezTo>
                  <a:cubicBezTo>
                    <a:pt x="5406" y="2941"/>
                    <a:pt x="5322" y="2756"/>
                    <a:pt x="5188" y="2620"/>
                  </a:cubicBezTo>
                  <a:close/>
                  <a:moveTo>
                    <a:pt x="854" y="2291"/>
                  </a:moveTo>
                  <a:cubicBezTo>
                    <a:pt x="1090" y="2291"/>
                    <a:pt x="1304" y="2386"/>
                    <a:pt x="1458" y="2540"/>
                  </a:cubicBezTo>
                  <a:cubicBezTo>
                    <a:pt x="1612" y="2695"/>
                    <a:pt x="1709" y="2908"/>
                    <a:pt x="1709" y="3145"/>
                  </a:cubicBezTo>
                  <a:cubicBezTo>
                    <a:pt x="1709" y="3381"/>
                    <a:pt x="1614" y="3595"/>
                    <a:pt x="1460" y="3749"/>
                  </a:cubicBezTo>
                  <a:cubicBezTo>
                    <a:pt x="1306" y="3904"/>
                    <a:pt x="1092" y="3998"/>
                    <a:pt x="856" y="3998"/>
                  </a:cubicBezTo>
                  <a:cubicBezTo>
                    <a:pt x="619" y="3998"/>
                    <a:pt x="407" y="3904"/>
                    <a:pt x="253" y="3749"/>
                  </a:cubicBezTo>
                  <a:cubicBezTo>
                    <a:pt x="99" y="3595"/>
                    <a:pt x="0" y="3381"/>
                    <a:pt x="0" y="3145"/>
                  </a:cubicBezTo>
                  <a:cubicBezTo>
                    <a:pt x="0" y="2908"/>
                    <a:pt x="95" y="2695"/>
                    <a:pt x="249" y="2540"/>
                  </a:cubicBezTo>
                  <a:cubicBezTo>
                    <a:pt x="403" y="2388"/>
                    <a:pt x="619" y="2291"/>
                    <a:pt x="854" y="2291"/>
                  </a:cubicBezTo>
                  <a:close/>
                  <a:moveTo>
                    <a:pt x="1370" y="2631"/>
                  </a:moveTo>
                  <a:cubicBezTo>
                    <a:pt x="1240" y="2499"/>
                    <a:pt x="1057" y="2417"/>
                    <a:pt x="856" y="2417"/>
                  </a:cubicBezTo>
                  <a:cubicBezTo>
                    <a:pt x="656" y="2417"/>
                    <a:pt x="473" y="2499"/>
                    <a:pt x="342" y="2631"/>
                  </a:cubicBezTo>
                  <a:cubicBezTo>
                    <a:pt x="212" y="2762"/>
                    <a:pt x="130" y="2943"/>
                    <a:pt x="130" y="3145"/>
                  </a:cubicBezTo>
                  <a:cubicBezTo>
                    <a:pt x="130" y="3344"/>
                    <a:pt x="212" y="3527"/>
                    <a:pt x="342" y="3659"/>
                  </a:cubicBezTo>
                  <a:cubicBezTo>
                    <a:pt x="473" y="3791"/>
                    <a:pt x="656" y="3873"/>
                    <a:pt x="860" y="3873"/>
                  </a:cubicBezTo>
                  <a:cubicBezTo>
                    <a:pt x="1059" y="3873"/>
                    <a:pt x="1242" y="3791"/>
                    <a:pt x="1374" y="3659"/>
                  </a:cubicBezTo>
                  <a:cubicBezTo>
                    <a:pt x="1503" y="3527"/>
                    <a:pt x="1586" y="3344"/>
                    <a:pt x="1586" y="3145"/>
                  </a:cubicBezTo>
                  <a:cubicBezTo>
                    <a:pt x="1581" y="2943"/>
                    <a:pt x="1501" y="2762"/>
                    <a:pt x="1370" y="2631"/>
                  </a:cubicBezTo>
                  <a:close/>
                  <a:moveTo>
                    <a:pt x="1540" y="5456"/>
                  </a:moveTo>
                  <a:cubicBezTo>
                    <a:pt x="1715" y="5456"/>
                    <a:pt x="1871" y="5528"/>
                    <a:pt x="1985" y="5637"/>
                  </a:cubicBezTo>
                  <a:cubicBezTo>
                    <a:pt x="2098" y="5750"/>
                    <a:pt x="2168" y="5909"/>
                    <a:pt x="2168" y="6083"/>
                  </a:cubicBezTo>
                  <a:cubicBezTo>
                    <a:pt x="2168" y="6258"/>
                    <a:pt x="2096" y="6414"/>
                    <a:pt x="1985" y="6528"/>
                  </a:cubicBezTo>
                  <a:cubicBezTo>
                    <a:pt x="1871" y="6641"/>
                    <a:pt x="1715" y="6709"/>
                    <a:pt x="1540" y="6709"/>
                  </a:cubicBezTo>
                  <a:cubicBezTo>
                    <a:pt x="1368" y="6709"/>
                    <a:pt x="1209" y="6639"/>
                    <a:pt x="1094" y="6528"/>
                  </a:cubicBezTo>
                  <a:cubicBezTo>
                    <a:pt x="983" y="6414"/>
                    <a:pt x="911" y="6258"/>
                    <a:pt x="911" y="6083"/>
                  </a:cubicBezTo>
                  <a:cubicBezTo>
                    <a:pt x="911" y="5909"/>
                    <a:pt x="983" y="5750"/>
                    <a:pt x="1092" y="5637"/>
                  </a:cubicBezTo>
                  <a:cubicBezTo>
                    <a:pt x="1209" y="5524"/>
                    <a:pt x="1366" y="5456"/>
                    <a:pt x="1540" y="5456"/>
                  </a:cubicBezTo>
                  <a:close/>
                  <a:moveTo>
                    <a:pt x="1894" y="5728"/>
                  </a:moveTo>
                  <a:cubicBezTo>
                    <a:pt x="1806" y="5637"/>
                    <a:pt x="1678" y="5582"/>
                    <a:pt x="1538" y="5582"/>
                  </a:cubicBezTo>
                  <a:cubicBezTo>
                    <a:pt x="1398" y="5582"/>
                    <a:pt x="1273" y="5637"/>
                    <a:pt x="1181" y="5728"/>
                  </a:cubicBezTo>
                  <a:cubicBezTo>
                    <a:pt x="1090" y="5818"/>
                    <a:pt x="1035" y="5944"/>
                    <a:pt x="1035" y="6085"/>
                  </a:cubicBezTo>
                  <a:cubicBezTo>
                    <a:pt x="1035" y="6227"/>
                    <a:pt x="1090" y="6351"/>
                    <a:pt x="1181" y="6443"/>
                  </a:cubicBezTo>
                  <a:cubicBezTo>
                    <a:pt x="1271" y="6532"/>
                    <a:pt x="1396" y="6589"/>
                    <a:pt x="1538" y="6589"/>
                  </a:cubicBezTo>
                  <a:cubicBezTo>
                    <a:pt x="1676" y="6589"/>
                    <a:pt x="1802" y="6532"/>
                    <a:pt x="1894" y="6443"/>
                  </a:cubicBezTo>
                  <a:cubicBezTo>
                    <a:pt x="1987" y="6353"/>
                    <a:pt x="2042" y="6227"/>
                    <a:pt x="2042" y="6085"/>
                  </a:cubicBezTo>
                  <a:cubicBezTo>
                    <a:pt x="2044" y="5946"/>
                    <a:pt x="1987" y="5820"/>
                    <a:pt x="1894" y="5728"/>
                  </a:cubicBezTo>
                  <a:close/>
                </a:path>
              </a:pathLst>
            </a:cu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7322335" y="3348442"/>
              <a:ext cx="776977" cy="613097"/>
            </a:xfrm>
            <a:custGeom>
              <a:avLst/>
              <a:gdLst/>
              <a:ahLst/>
              <a:cxnLst/>
              <a:rect l="l" t="t" r="r" b="b"/>
              <a:pathLst>
                <a:path w="5201" h="4104" extrusionOk="0">
                  <a:moveTo>
                    <a:pt x="5201" y="2680"/>
                  </a:moveTo>
                  <a:lnTo>
                    <a:pt x="5201" y="2680"/>
                  </a:lnTo>
                  <a:lnTo>
                    <a:pt x="5199" y="2682"/>
                  </a:lnTo>
                  <a:lnTo>
                    <a:pt x="5188" y="2705"/>
                  </a:lnTo>
                  <a:lnTo>
                    <a:pt x="5186" y="2709"/>
                  </a:lnTo>
                  <a:lnTo>
                    <a:pt x="5182" y="2711"/>
                  </a:lnTo>
                  <a:lnTo>
                    <a:pt x="5180" y="2713"/>
                  </a:lnTo>
                  <a:lnTo>
                    <a:pt x="5178" y="2715"/>
                  </a:lnTo>
                  <a:cubicBezTo>
                    <a:pt x="5170" y="2736"/>
                    <a:pt x="5159" y="2756"/>
                    <a:pt x="5151" y="2775"/>
                  </a:cubicBezTo>
                  <a:lnTo>
                    <a:pt x="5149" y="2777"/>
                  </a:lnTo>
                  <a:lnTo>
                    <a:pt x="5147" y="2779"/>
                  </a:lnTo>
                  <a:lnTo>
                    <a:pt x="5145" y="2783"/>
                  </a:lnTo>
                  <a:lnTo>
                    <a:pt x="5141" y="2785"/>
                  </a:lnTo>
                  <a:lnTo>
                    <a:pt x="5137" y="2795"/>
                  </a:lnTo>
                  <a:lnTo>
                    <a:pt x="5135" y="2797"/>
                  </a:lnTo>
                  <a:lnTo>
                    <a:pt x="5131" y="2799"/>
                  </a:lnTo>
                  <a:cubicBezTo>
                    <a:pt x="5011" y="2711"/>
                    <a:pt x="4859" y="2655"/>
                    <a:pt x="4697" y="2655"/>
                  </a:cubicBezTo>
                  <a:cubicBezTo>
                    <a:pt x="4497" y="2655"/>
                    <a:pt x="4314" y="2738"/>
                    <a:pt x="4183" y="2869"/>
                  </a:cubicBezTo>
                  <a:cubicBezTo>
                    <a:pt x="4051" y="3001"/>
                    <a:pt x="3969" y="3184"/>
                    <a:pt x="3969" y="3383"/>
                  </a:cubicBezTo>
                  <a:cubicBezTo>
                    <a:pt x="3969" y="3585"/>
                    <a:pt x="4051" y="3766"/>
                    <a:pt x="4183" y="3897"/>
                  </a:cubicBezTo>
                  <a:cubicBezTo>
                    <a:pt x="4222" y="3936"/>
                    <a:pt x="4261" y="3967"/>
                    <a:pt x="4304" y="3996"/>
                  </a:cubicBezTo>
                  <a:lnTo>
                    <a:pt x="4302" y="3998"/>
                  </a:lnTo>
                  <a:lnTo>
                    <a:pt x="4298" y="4000"/>
                  </a:lnTo>
                  <a:lnTo>
                    <a:pt x="4296" y="4002"/>
                  </a:lnTo>
                  <a:lnTo>
                    <a:pt x="4294" y="4006"/>
                  </a:lnTo>
                  <a:lnTo>
                    <a:pt x="4292" y="4008"/>
                  </a:lnTo>
                  <a:lnTo>
                    <a:pt x="4288" y="4010"/>
                  </a:lnTo>
                  <a:lnTo>
                    <a:pt x="4285" y="4013"/>
                  </a:lnTo>
                  <a:lnTo>
                    <a:pt x="4283" y="4017"/>
                  </a:lnTo>
                  <a:lnTo>
                    <a:pt x="4281" y="4019"/>
                  </a:lnTo>
                  <a:lnTo>
                    <a:pt x="4277" y="4021"/>
                  </a:lnTo>
                  <a:lnTo>
                    <a:pt x="4275" y="4023"/>
                  </a:lnTo>
                  <a:lnTo>
                    <a:pt x="4273" y="4027"/>
                  </a:lnTo>
                  <a:lnTo>
                    <a:pt x="4244" y="4054"/>
                  </a:lnTo>
                  <a:lnTo>
                    <a:pt x="4242" y="4058"/>
                  </a:lnTo>
                  <a:lnTo>
                    <a:pt x="4240" y="4060"/>
                  </a:lnTo>
                  <a:lnTo>
                    <a:pt x="4236" y="4062"/>
                  </a:lnTo>
                  <a:lnTo>
                    <a:pt x="4234" y="4064"/>
                  </a:lnTo>
                  <a:lnTo>
                    <a:pt x="4232" y="4068"/>
                  </a:lnTo>
                  <a:lnTo>
                    <a:pt x="4195" y="4101"/>
                  </a:lnTo>
                  <a:lnTo>
                    <a:pt x="4193" y="4103"/>
                  </a:lnTo>
                  <a:cubicBezTo>
                    <a:pt x="4152" y="4074"/>
                    <a:pt x="4111" y="4041"/>
                    <a:pt x="4078" y="4006"/>
                  </a:cubicBezTo>
                  <a:cubicBezTo>
                    <a:pt x="3924" y="3852"/>
                    <a:pt x="3825" y="3638"/>
                    <a:pt x="3825" y="3402"/>
                  </a:cubicBezTo>
                  <a:cubicBezTo>
                    <a:pt x="3825" y="3165"/>
                    <a:pt x="3922" y="2951"/>
                    <a:pt x="4076" y="2797"/>
                  </a:cubicBezTo>
                  <a:cubicBezTo>
                    <a:pt x="4230" y="2643"/>
                    <a:pt x="4442" y="2548"/>
                    <a:pt x="4678" y="2548"/>
                  </a:cubicBezTo>
                  <a:cubicBezTo>
                    <a:pt x="4898" y="2528"/>
                    <a:pt x="5065" y="2585"/>
                    <a:pt x="5201" y="2680"/>
                  </a:cubicBezTo>
                  <a:close/>
                  <a:moveTo>
                    <a:pt x="2" y="3431"/>
                  </a:moveTo>
                  <a:cubicBezTo>
                    <a:pt x="43" y="3398"/>
                    <a:pt x="88" y="3367"/>
                    <a:pt x="140" y="3340"/>
                  </a:cubicBezTo>
                  <a:cubicBezTo>
                    <a:pt x="130" y="3379"/>
                    <a:pt x="123" y="3418"/>
                    <a:pt x="123" y="3459"/>
                  </a:cubicBezTo>
                  <a:cubicBezTo>
                    <a:pt x="123" y="3597"/>
                    <a:pt x="181" y="3723"/>
                    <a:pt x="272" y="3815"/>
                  </a:cubicBezTo>
                  <a:cubicBezTo>
                    <a:pt x="360" y="3908"/>
                    <a:pt x="487" y="3963"/>
                    <a:pt x="627" y="3963"/>
                  </a:cubicBezTo>
                  <a:cubicBezTo>
                    <a:pt x="767" y="3963"/>
                    <a:pt x="893" y="3906"/>
                    <a:pt x="985" y="3815"/>
                  </a:cubicBezTo>
                  <a:cubicBezTo>
                    <a:pt x="1076" y="3727"/>
                    <a:pt x="1131" y="3599"/>
                    <a:pt x="1131" y="3459"/>
                  </a:cubicBezTo>
                  <a:cubicBezTo>
                    <a:pt x="1131" y="3320"/>
                    <a:pt x="1076" y="3194"/>
                    <a:pt x="985" y="3102"/>
                  </a:cubicBezTo>
                  <a:lnTo>
                    <a:pt x="975" y="3091"/>
                  </a:lnTo>
                  <a:lnTo>
                    <a:pt x="1119" y="3065"/>
                  </a:lnTo>
                  <a:cubicBezTo>
                    <a:pt x="1203" y="3174"/>
                    <a:pt x="1259" y="3309"/>
                    <a:pt x="1259" y="3457"/>
                  </a:cubicBezTo>
                  <a:cubicBezTo>
                    <a:pt x="1259" y="3632"/>
                    <a:pt x="1187" y="3790"/>
                    <a:pt x="1076" y="3904"/>
                  </a:cubicBezTo>
                  <a:cubicBezTo>
                    <a:pt x="962" y="4017"/>
                    <a:pt x="806" y="4085"/>
                    <a:pt x="631" y="4085"/>
                  </a:cubicBezTo>
                  <a:cubicBezTo>
                    <a:pt x="459" y="4085"/>
                    <a:pt x="298" y="4013"/>
                    <a:pt x="185" y="3904"/>
                  </a:cubicBezTo>
                  <a:cubicBezTo>
                    <a:pt x="72" y="3790"/>
                    <a:pt x="0" y="3632"/>
                    <a:pt x="0" y="3457"/>
                  </a:cubicBezTo>
                  <a:close/>
                  <a:moveTo>
                    <a:pt x="2961" y="872"/>
                  </a:moveTo>
                  <a:cubicBezTo>
                    <a:pt x="2998" y="854"/>
                    <a:pt x="3035" y="838"/>
                    <a:pt x="3072" y="817"/>
                  </a:cubicBezTo>
                  <a:cubicBezTo>
                    <a:pt x="3111" y="901"/>
                    <a:pt x="3163" y="977"/>
                    <a:pt x="3226" y="1045"/>
                  </a:cubicBezTo>
                  <a:cubicBezTo>
                    <a:pt x="3360" y="1179"/>
                    <a:pt x="3545" y="1261"/>
                    <a:pt x="3751" y="1261"/>
                  </a:cubicBezTo>
                  <a:cubicBezTo>
                    <a:pt x="3956" y="1261"/>
                    <a:pt x="4142" y="1179"/>
                    <a:pt x="4275" y="1045"/>
                  </a:cubicBezTo>
                  <a:cubicBezTo>
                    <a:pt x="4409" y="912"/>
                    <a:pt x="4491" y="724"/>
                    <a:pt x="4491" y="521"/>
                  </a:cubicBezTo>
                  <a:cubicBezTo>
                    <a:pt x="4491" y="358"/>
                    <a:pt x="4440" y="210"/>
                    <a:pt x="4349" y="87"/>
                  </a:cubicBezTo>
                  <a:cubicBezTo>
                    <a:pt x="4384" y="58"/>
                    <a:pt x="4415" y="29"/>
                    <a:pt x="4442" y="1"/>
                  </a:cubicBezTo>
                  <a:cubicBezTo>
                    <a:pt x="4551" y="145"/>
                    <a:pt x="4614" y="326"/>
                    <a:pt x="4614" y="521"/>
                  </a:cubicBezTo>
                  <a:cubicBezTo>
                    <a:pt x="4614" y="759"/>
                    <a:pt x="4518" y="975"/>
                    <a:pt x="4360" y="1132"/>
                  </a:cubicBezTo>
                  <a:cubicBezTo>
                    <a:pt x="4203" y="1290"/>
                    <a:pt x="3987" y="1387"/>
                    <a:pt x="3749" y="1387"/>
                  </a:cubicBezTo>
                  <a:cubicBezTo>
                    <a:pt x="3510" y="1387"/>
                    <a:pt x="3294" y="1290"/>
                    <a:pt x="3136" y="1132"/>
                  </a:cubicBezTo>
                  <a:cubicBezTo>
                    <a:pt x="3068" y="1058"/>
                    <a:pt x="3006" y="973"/>
                    <a:pt x="2961" y="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317086AC-EF1E-7639-ADF8-7C30B9F5EE91}"/>
              </a:ext>
            </a:extLst>
          </p:cNvPr>
          <p:cNvGrpSpPr/>
          <p:nvPr/>
        </p:nvGrpSpPr>
        <p:grpSpPr>
          <a:xfrm>
            <a:off x="5900218" y="3161445"/>
            <a:ext cx="866462" cy="866759"/>
            <a:chOff x="5689814" y="2443147"/>
            <a:chExt cx="866462" cy="866759"/>
          </a:xfrm>
        </p:grpSpPr>
        <p:sp>
          <p:nvSpPr>
            <p:cNvPr id="518" name="Google Shape;518;p34"/>
            <p:cNvSpPr/>
            <p:nvPr/>
          </p:nvSpPr>
          <p:spPr>
            <a:xfrm>
              <a:off x="5689814" y="2443147"/>
              <a:ext cx="866462" cy="866462"/>
            </a:xfrm>
            <a:custGeom>
              <a:avLst/>
              <a:gdLst/>
              <a:ahLst/>
              <a:cxnLst/>
              <a:rect l="l" t="t" r="r" b="b"/>
              <a:pathLst>
                <a:path w="5800" h="5800" extrusionOk="0">
                  <a:moveTo>
                    <a:pt x="2900" y="5799"/>
                  </a:moveTo>
                  <a:cubicBezTo>
                    <a:pt x="4498" y="5799"/>
                    <a:pt x="5800" y="4496"/>
                    <a:pt x="5800" y="2900"/>
                  </a:cubicBezTo>
                  <a:cubicBezTo>
                    <a:pt x="5800" y="1300"/>
                    <a:pt x="4496" y="1"/>
                    <a:pt x="2900" y="1"/>
                  </a:cubicBezTo>
                  <a:cubicBezTo>
                    <a:pt x="1300" y="1"/>
                    <a:pt x="1" y="1304"/>
                    <a:pt x="1" y="2900"/>
                  </a:cubicBezTo>
                  <a:cubicBezTo>
                    <a:pt x="1" y="4496"/>
                    <a:pt x="1302" y="5799"/>
                    <a:pt x="2900" y="57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5792146" y="2488262"/>
              <a:ext cx="460271" cy="499411"/>
            </a:xfrm>
            <a:custGeom>
              <a:avLst/>
              <a:gdLst/>
              <a:ahLst/>
              <a:cxnLst/>
              <a:rect l="l" t="t" r="r" b="b"/>
              <a:pathLst>
                <a:path w="3081" h="3343" extrusionOk="0">
                  <a:moveTo>
                    <a:pt x="2608" y="1"/>
                  </a:moveTo>
                  <a:cubicBezTo>
                    <a:pt x="2739" y="1"/>
                    <a:pt x="2855" y="52"/>
                    <a:pt x="2941" y="141"/>
                  </a:cubicBezTo>
                  <a:cubicBezTo>
                    <a:pt x="3027" y="225"/>
                    <a:pt x="3081" y="344"/>
                    <a:pt x="3081" y="474"/>
                  </a:cubicBezTo>
                  <a:cubicBezTo>
                    <a:pt x="3081" y="605"/>
                    <a:pt x="3029" y="721"/>
                    <a:pt x="2941" y="809"/>
                  </a:cubicBezTo>
                  <a:cubicBezTo>
                    <a:pt x="2855" y="895"/>
                    <a:pt x="2739" y="947"/>
                    <a:pt x="2608" y="947"/>
                  </a:cubicBezTo>
                  <a:cubicBezTo>
                    <a:pt x="2476" y="947"/>
                    <a:pt x="2361" y="895"/>
                    <a:pt x="2273" y="809"/>
                  </a:cubicBezTo>
                  <a:cubicBezTo>
                    <a:pt x="2188" y="725"/>
                    <a:pt x="2135" y="605"/>
                    <a:pt x="2135" y="474"/>
                  </a:cubicBezTo>
                  <a:cubicBezTo>
                    <a:pt x="2135" y="344"/>
                    <a:pt x="2186" y="227"/>
                    <a:pt x="2273" y="141"/>
                  </a:cubicBezTo>
                  <a:cubicBezTo>
                    <a:pt x="2361" y="56"/>
                    <a:pt x="2478" y="1"/>
                    <a:pt x="2608" y="1"/>
                  </a:cubicBezTo>
                  <a:close/>
                  <a:moveTo>
                    <a:pt x="994" y="2308"/>
                  </a:moveTo>
                  <a:cubicBezTo>
                    <a:pt x="1138" y="2308"/>
                    <a:pt x="1265" y="2364"/>
                    <a:pt x="1358" y="2458"/>
                  </a:cubicBezTo>
                  <a:cubicBezTo>
                    <a:pt x="1454" y="2555"/>
                    <a:pt x="1510" y="2682"/>
                    <a:pt x="1510" y="2826"/>
                  </a:cubicBezTo>
                  <a:cubicBezTo>
                    <a:pt x="1510" y="2970"/>
                    <a:pt x="1454" y="3100"/>
                    <a:pt x="1358" y="3192"/>
                  </a:cubicBezTo>
                  <a:cubicBezTo>
                    <a:pt x="1265" y="3287"/>
                    <a:pt x="1136" y="3342"/>
                    <a:pt x="992" y="3342"/>
                  </a:cubicBezTo>
                  <a:cubicBezTo>
                    <a:pt x="846" y="3342"/>
                    <a:pt x="718" y="3287"/>
                    <a:pt x="626" y="3192"/>
                  </a:cubicBezTo>
                  <a:cubicBezTo>
                    <a:pt x="533" y="3096"/>
                    <a:pt x="473" y="2968"/>
                    <a:pt x="473" y="2824"/>
                  </a:cubicBezTo>
                  <a:cubicBezTo>
                    <a:pt x="473" y="2680"/>
                    <a:pt x="531" y="2551"/>
                    <a:pt x="626" y="2458"/>
                  </a:cubicBezTo>
                  <a:cubicBezTo>
                    <a:pt x="720" y="2366"/>
                    <a:pt x="852" y="2308"/>
                    <a:pt x="994" y="2308"/>
                  </a:cubicBezTo>
                  <a:close/>
                  <a:moveTo>
                    <a:pt x="1300" y="2524"/>
                  </a:moveTo>
                  <a:cubicBezTo>
                    <a:pt x="1222" y="2446"/>
                    <a:pt x="1115" y="2396"/>
                    <a:pt x="996" y="2396"/>
                  </a:cubicBezTo>
                  <a:cubicBezTo>
                    <a:pt x="876" y="2396"/>
                    <a:pt x="769" y="2446"/>
                    <a:pt x="691" y="2524"/>
                  </a:cubicBezTo>
                  <a:cubicBezTo>
                    <a:pt x="615" y="2600"/>
                    <a:pt x="566" y="2709"/>
                    <a:pt x="566" y="2826"/>
                  </a:cubicBezTo>
                  <a:cubicBezTo>
                    <a:pt x="566" y="2946"/>
                    <a:pt x="615" y="3052"/>
                    <a:pt x="691" y="3131"/>
                  </a:cubicBezTo>
                  <a:cubicBezTo>
                    <a:pt x="769" y="3207"/>
                    <a:pt x="876" y="3256"/>
                    <a:pt x="996" y="3256"/>
                  </a:cubicBezTo>
                  <a:cubicBezTo>
                    <a:pt x="1115" y="3256"/>
                    <a:pt x="1222" y="3207"/>
                    <a:pt x="1300" y="3131"/>
                  </a:cubicBezTo>
                  <a:cubicBezTo>
                    <a:pt x="1376" y="3052"/>
                    <a:pt x="1425" y="2946"/>
                    <a:pt x="1425" y="2826"/>
                  </a:cubicBezTo>
                  <a:cubicBezTo>
                    <a:pt x="1425" y="2709"/>
                    <a:pt x="1376" y="2600"/>
                    <a:pt x="1300" y="2524"/>
                  </a:cubicBezTo>
                  <a:close/>
                  <a:moveTo>
                    <a:pt x="301" y="1451"/>
                  </a:moveTo>
                  <a:cubicBezTo>
                    <a:pt x="383" y="1451"/>
                    <a:pt x="461" y="1486"/>
                    <a:pt x="515" y="1539"/>
                  </a:cubicBezTo>
                  <a:cubicBezTo>
                    <a:pt x="570" y="1592"/>
                    <a:pt x="603" y="1671"/>
                    <a:pt x="603" y="1753"/>
                  </a:cubicBezTo>
                  <a:cubicBezTo>
                    <a:pt x="603" y="1835"/>
                    <a:pt x="568" y="1911"/>
                    <a:pt x="515" y="1965"/>
                  </a:cubicBezTo>
                  <a:cubicBezTo>
                    <a:pt x="461" y="2020"/>
                    <a:pt x="383" y="2053"/>
                    <a:pt x="301" y="2053"/>
                  </a:cubicBezTo>
                  <a:cubicBezTo>
                    <a:pt x="220" y="2053"/>
                    <a:pt x="142" y="2020"/>
                    <a:pt x="89" y="1965"/>
                  </a:cubicBezTo>
                  <a:cubicBezTo>
                    <a:pt x="33" y="1911"/>
                    <a:pt x="0" y="1835"/>
                    <a:pt x="0" y="1753"/>
                  </a:cubicBezTo>
                  <a:cubicBezTo>
                    <a:pt x="0" y="1671"/>
                    <a:pt x="35" y="1592"/>
                    <a:pt x="89" y="1539"/>
                  </a:cubicBezTo>
                  <a:cubicBezTo>
                    <a:pt x="144" y="1486"/>
                    <a:pt x="220" y="1451"/>
                    <a:pt x="301" y="1451"/>
                  </a:cubicBezTo>
                  <a:close/>
                  <a:moveTo>
                    <a:pt x="451" y="1601"/>
                  </a:moveTo>
                  <a:cubicBezTo>
                    <a:pt x="412" y="1562"/>
                    <a:pt x="358" y="1537"/>
                    <a:pt x="301" y="1537"/>
                  </a:cubicBezTo>
                  <a:cubicBezTo>
                    <a:pt x="243" y="1537"/>
                    <a:pt x="190" y="1560"/>
                    <a:pt x="153" y="1601"/>
                  </a:cubicBezTo>
                  <a:cubicBezTo>
                    <a:pt x="114" y="1640"/>
                    <a:pt x="89" y="1691"/>
                    <a:pt x="89" y="1749"/>
                  </a:cubicBezTo>
                  <a:cubicBezTo>
                    <a:pt x="89" y="1808"/>
                    <a:pt x="111" y="1862"/>
                    <a:pt x="153" y="1899"/>
                  </a:cubicBezTo>
                  <a:cubicBezTo>
                    <a:pt x="192" y="1938"/>
                    <a:pt x="245" y="1961"/>
                    <a:pt x="301" y="1961"/>
                  </a:cubicBezTo>
                  <a:cubicBezTo>
                    <a:pt x="360" y="1961"/>
                    <a:pt x="414" y="1938"/>
                    <a:pt x="451" y="1899"/>
                  </a:cubicBezTo>
                  <a:cubicBezTo>
                    <a:pt x="490" y="1860"/>
                    <a:pt x="515" y="1806"/>
                    <a:pt x="515" y="1749"/>
                  </a:cubicBezTo>
                  <a:cubicBezTo>
                    <a:pt x="515" y="1693"/>
                    <a:pt x="492" y="1642"/>
                    <a:pt x="451" y="1601"/>
                  </a:cubicBezTo>
                  <a:close/>
                  <a:moveTo>
                    <a:pt x="2608" y="89"/>
                  </a:moveTo>
                  <a:cubicBezTo>
                    <a:pt x="2503" y="89"/>
                    <a:pt x="2404" y="132"/>
                    <a:pt x="2334" y="202"/>
                  </a:cubicBezTo>
                  <a:cubicBezTo>
                    <a:pt x="2267" y="272"/>
                    <a:pt x="2221" y="369"/>
                    <a:pt x="2221" y="474"/>
                  </a:cubicBezTo>
                  <a:cubicBezTo>
                    <a:pt x="2221" y="581"/>
                    <a:pt x="2267" y="677"/>
                    <a:pt x="2334" y="747"/>
                  </a:cubicBezTo>
                  <a:cubicBezTo>
                    <a:pt x="2404" y="815"/>
                    <a:pt x="2503" y="860"/>
                    <a:pt x="2608" y="860"/>
                  </a:cubicBezTo>
                  <a:cubicBezTo>
                    <a:pt x="2713" y="860"/>
                    <a:pt x="2811" y="817"/>
                    <a:pt x="2879" y="747"/>
                  </a:cubicBezTo>
                  <a:cubicBezTo>
                    <a:pt x="2949" y="677"/>
                    <a:pt x="2992" y="581"/>
                    <a:pt x="2992" y="474"/>
                  </a:cubicBezTo>
                  <a:cubicBezTo>
                    <a:pt x="2992" y="262"/>
                    <a:pt x="2820" y="89"/>
                    <a:pt x="2608" y="89"/>
                  </a:cubicBezTo>
                  <a:close/>
                </a:path>
              </a:pathLst>
            </a:cu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5776161" y="2566691"/>
              <a:ext cx="780115" cy="743215"/>
            </a:xfrm>
            <a:custGeom>
              <a:avLst/>
              <a:gdLst/>
              <a:ahLst/>
              <a:cxnLst/>
              <a:rect l="l" t="t" r="r" b="b"/>
              <a:pathLst>
                <a:path w="5222" h="4975" extrusionOk="0">
                  <a:moveTo>
                    <a:pt x="4350" y="0"/>
                  </a:moveTo>
                  <a:cubicBezTo>
                    <a:pt x="4742" y="385"/>
                    <a:pt x="5026" y="878"/>
                    <a:pt x="5152" y="1433"/>
                  </a:cubicBezTo>
                  <a:cubicBezTo>
                    <a:pt x="5010" y="1448"/>
                    <a:pt x="4880" y="1512"/>
                    <a:pt x="4786" y="1610"/>
                  </a:cubicBezTo>
                  <a:cubicBezTo>
                    <a:pt x="4675" y="1721"/>
                    <a:pt x="4607" y="1876"/>
                    <a:pt x="4607" y="2046"/>
                  </a:cubicBezTo>
                  <a:cubicBezTo>
                    <a:pt x="4607" y="2217"/>
                    <a:pt x="4675" y="2371"/>
                    <a:pt x="4786" y="2484"/>
                  </a:cubicBezTo>
                  <a:cubicBezTo>
                    <a:pt x="4886" y="2585"/>
                    <a:pt x="5018" y="2649"/>
                    <a:pt x="5164" y="2661"/>
                  </a:cubicBezTo>
                  <a:cubicBezTo>
                    <a:pt x="4917" y="3870"/>
                    <a:pt x="3918" y="4806"/>
                    <a:pt x="2674" y="4954"/>
                  </a:cubicBezTo>
                  <a:cubicBezTo>
                    <a:pt x="2676" y="4933"/>
                    <a:pt x="2676" y="4913"/>
                    <a:pt x="2676" y="4894"/>
                  </a:cubicBezTo>
                  <a:cubicBezTo>
                    <a:pt x="2676" y="4705"/>
                    <a:pt x="2600" y="4534"/>
                    <a:pt x="2476" y="4411"/>
                  </a:cubicBezTo>
                  <a:cubicBezTo>
                    <a:pt x="2353" y="4288"/>
                    <a:pt x="2180" y="4212"/>
                    <a:pt x="1993" y="4212"/>
                  </a:cubicBezTo>
                  <a:cubicBezTo>
                    <a:pt x="1802" y="4212"/>
                    <a:pt x="1633" y="4288"/>
                    <a:pt x="1510" y="4411"/>
                  </a:cubicBezTo>
                  <a:cubicBezTo>
                    <a:pt x="1407" y="4514"/>
                    <a:pt x="1337" y="4648"/>
                    <a:pt x="1317" y="4798"/>
                  </a:cubicBezTo>
                  <a:cubicBezTo>
                    <a:pt x="790" y="4602"/>
                    <a:pt x="334" y="4257"/>
                    <a:pt x="0" y="3815"/>
                  </a:cubicBezTo>
                  <a:cubicBezTo>
                    <a:pt x="1238" y="3872"/>
                    <a:pt x="1701" y="3615"/>
                    <a:pt x="2090" y="2667"/>
                  </a:cubicBezTo>
                  <a:cubicBezTo>
                    <a:pt x="2503" y="1660"/>
                    <a:pt x="3457" y="2795"/>
                    <a:pt x="3737" y="1218"/>
                  </a:cubicBezTo>
                  <a:cubicBezTo>
                    <a:pt x="3871" y="467"/>
                    <a:pt x="4121" y="138"/>
                    <a:pt x="4350" y="0"/>
                  </a:cubicBezTo>
                  <a:close/>
                  <a:moveTo>
                    <a:pt x="5166" y="1518"/>
                  </a:moveTo>
                  <a:cubicBezTo>
                    <a:pt x="5043" y="1530"/>
                    <a:pt x="4930" y="1588"/>
                    <a:pt x="4845" y="1670"/>
                  </a:cubicBezTo>
                  <a:cubicBezTo>
                    <a:pt x="4751" y="1765"/>
                    <a:pt x="4691" y="1898"/>
                    <a:pt x="4691" y="2042"/>
                  </a:cubicBezTo>
                  <a:cubicBezTo>
                    <a:pt x="4691" y="2188"/>
                    <a:pt x="4751" y="2320"/>
                    <a:pt x="4845" y="2414"/>
                  </a:cubicBezTo>
                  <a:cubicBezTo>
                    <a:pt x="4932" y="2503"/>
                    <a:pt x="5049" y="2558"/>
                    <a:pt x="5176" y="2567"/>
                  </a:cubicBezTo>
                  <a:cubicBezTo>
                    <a:pt x="5205" y="2404"/>
                    <a:pt x="5219" y="2238"/>
                    <a:pt x="5219" y="2067"/>
                  </a:cubicBezTo>
                  <a:cubicBezTo>
                    <a:pt x="5222" y="1882"/>
                    <a:pt x="5203" y="1697"/>
                    <a:pt x="5166" y="1518"/>
                  </a:cubicBezTo>
                  <a:close/>
                  <a:moveTo>
                    <a:pt x="2581" y="4962"/>
                  </a:moveTo>
                  <a:cubicBezTo>
                    <a:pt x="2583" y="4940"/>
                    <a:pt x="2585" y="4915"/>
                    <a:pt x="2585" y="4892"/>
                  </a:cubicBezTo>
                  <a:cubicBezTo>
                    <a:pt x="2585" y="4728"/>
                    <a:pt x="2520" y="4580"/>
                    <a:pt x="2411" y="4471"/>
                  </a:cubicBezTo>
                  <a:cubicBezTo>
                    <a:pt x="2304" y="4364"/>
                    <a:pt x="2153" y="4296"/>
                    <a:pt x="1989" y="4296"/>
                  </a:cubicBezTo>
                  <a:cubicBezTo>
                    <a:pt x="1824" y="4296"/>
                    <a:pt x="1676" y="4364"/>
                    <a:pt x="1567" y="4471"/>
                  </a:cubicBezTo>
                  <a:cubicBezTo>
                    <a:pt x="1475" y="4563"/>
                    <a:pt x="1413" y="4687"/>
                    <a:pt x="1399" y="4826"/>
                  </a:cubicBezTo>
                  <a:cubicBezTo>
                    <a:pt x="1689" y="4923"/>
                    <a:pt x="1997" y="4975"/>
                    <a:pt x="2320" y="4975"/>
                  </a:cubicBezTo>
                  <a:cubicBezTo>
                    <a:pt x="2408" y="4972"/>
                    <a:pt x="2497" y="4970"/>
                    <a:pt x="2581" y="4962"/>
                  </a:cubicBezTo>
                  <a:close/>
                </a:path>
              </a:pathLst>
            </a:cu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6226867" y="2925075"/>
              <a:ext cx="83061" cy="83210"/>
            </a:xfrm>
            <a:custGeom>
              <a:avLst/>
              <a:gdLst/>
              <a:ahLst/>
              <a:cxnLst/>
              <a:rect l="l" t="t" r="r" b="b"/>
              <a:pathLst>
                <a:path w="556" h="557" extrusionOk="0">
                  <a:moveTo>
                    <a:pt x="278" y="556"/>
                  </a:moveTo>
                  <a:cubicBezTo>
                    <a:pt x="430" y="556"/>
                    <a:pt x="555" y="433"/>
                    <a:pt x="555" y="279"/>
                  </a:cubicBezTo>
                  <a:cubicBezTo>
                    <a:pt x="555" y="126"/>
                    <a:pt x="432" y="1"/>
                    <a:pt x="278" y="1"/>
                  </a:cubicBezTo>
                  <a:cubicBezTo>
                    <a:pt x="128" y="1"/>
                    <a:pt x="0" y="124"/>
                    <a:pt x="0" y="279"/>
                  </a:cubicBezTo>
                  <a:cubicBezTo>
                    <a:pt x="0" y="429"/>
                    <a:pt x="128" y="556"/>
                    <a:pt x="278" y="5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4"/>
          <p:cNvSpPr txBox="1">
            <a:spLocks noGrp="1"/>
          </p:cNvSpPr>
          <p:nvPr>
            <p:ph type="ctrTitle"/>
          </p:nvPr>
        </p:nvSpPr>
        <p:spPr>
          <a:xfrm>
            <a:off x="956175" y="1296625"/>
            <a:ext cx="4732500" cy="25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How to </a:t>
            </a:r>
            <a:r>
              <a:rPr lang="en" dirty="0">
                <a:solidFill>
                  <a:schemeClr val="dk2"/>
                </a:solidFill>
              </a:rPr>
              <a:t>Use</a:t>
            </a:r>
            <a:endParaRPr dirty="0">
              <a:solidFill>
                <a:schemeClr val="dk2"/>
              </a:solidFill>
            </a:endParaRPr>
          </a:p>
        </p:txBody>
      </p:sp>
      <p:grpSp>
        <p:nvGrpSpPr>
          <p:cNvPr id="9" name="Group 8">
            <a:extLst>
              <a:ext uri="{FF2B5EF4-FFF2-40B4-BE49-F238E27FC236}">
                <a16:creationId xmlns:a16="http://schemas.microsoft.com/office/drawing/2014/main" id="{CAD450A6-9311-02A5-E0B2-9C4E4986B22D}"/>
              </a:ext>
            </a:extLst>
          </p:cNvPr>
          <p:cNvGrpSpPr/>
          <p:nvPr/>
        </p:nvGrpSpPr>
        <p:grpSpPr>
          <a:xfrm>
            <a:off x="1354213" y="3825325"/>
            <a:ext cx="3217787" cy="716932"/>
            <a:chOff x="5133975" y="4253075"/>
            <a:chExt cx="3217787" cy="716932"/>
          </a:xfrm>
        </p:grpSpPr>
        <p:sp>
          <p:nvSpPr>
            <p:cNvPr id="524" name="Google Shape;524;p34"/>
            <p:cNvSpPr/>
            <p:nvPr/>
          </p:nvSpPr>
          <p:spPr>
            <a:xfrm>
              <a:off x="6272456" y="4253075"/>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7410936" y="4253075"/>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5133975" y="4253075"/>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13666D19-DAE8-184C-77D5-170039B76944}"/>
              </a:ext>
            </a:extLst>
          </p:cNvPr>
          <p:cNvGrpSpPr/>
          <p:nvPr/>
        </p:nvGrpSpPr>
        <p:grpSpPr>
          <a:xfrm>
            <a:off x="7900937" y="2571750"/>
            <a:ext cx="866462" cy="866759"/>
            <a:chOff x="5689814" y="2443147"/>
            <a:chExt cx="866462" cy="866759"/>
          </a:xfrm>
        </p:grpSpPr>
        <p:sp>
          <p:nvSpPr>
            <p:cNvPr id="4" name="Google Shape;518;p34">
              <a:extLst>
                <a:ext uri="{FF2B5EF4-FFF2-40B4-BE49-F238E27FC236}">
                  <a16:creationId xmlns:a16="http://schemas.microsoft.com/office/drawing/2014/main" id="{1BFA28BB-4F11-91DC-02BC-81D14A879ABF}"/>
                </a:ext>
              </a:extLst>
            </p:cNvPr>
            <p:cNvSpPr/>
            <p:nvPr/>
          </p:nvSpPr>
          <p:spPr>
            <a:xfrm>
              <a:off x="5689814" y="2443147"/>
              <a:ext cx="866462" cy="866462"/>
            </a:xfrm>
            <a:custGeom>
              <a:avLst/>
              <a:gdLst/>
              <a:ahLst/>
              <a:cxnLst/>
              <a:rect l="l" t="t" r="r" b="b"/>
              <a:pathLst>
                <a:path w="5800" h="5800" extrusionOk="0">
                  <a:moveTo>
                    <a:pt x="2900" y="5799"/>
                  </a:moveTo>
                  <a:cubicBezTo>
                    <a:pt x="4498" y="5799"/>
                    <a:pt x="5800" y="4496"/>
                    <a:pt x="5800" y="2900"/>
                  </a:cubicBezTo>
                  <a:cubicBezTo>
                    <a:pt x="5800" y="1300"/>
                    <a:pt x="4496" y="1"/>
                    <a:pt x="2900" y="1"/>
                  </a:cubicBezTo>
                  <a:cubicBezTo>
                    <a:pt x="1300" y="1"/>
                    <a:pt x="1" y="1304"/>
                    <a:pt x="1" y="2900"/>
                  </a:cubicBezTo>
                  <a:cubicBezTo>
                    <a:pt x="1" y="4496"/>
                    <a:pt x="1302" y="5799"/>
                    <a:pt x="2900" y="57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19;p34">
              <a:extLst>
                <a:ext uri="{FF2B5EF4-FFF2-40B4-BE49-F238E27FC236}">
                  <a16:creationId xmlns:a16="http://schemas.microsoft.com/office/drawing/2014/main" id="{ADD1166F-3B81-2DAC-FBBA-9808DFEB4D88}"/>
                </a:ext>
              </a:extLst>
            </p:cNvPr>
            <p:cNvSpPr/>
            <p:nvPr/>
          </p:nvSpPr>
          <p:spPr>
            <a:xfrm>
              <a:off x="5792146" y="2488262"/>
              <a:ext cx="460271" cy="499411"/>
            </a:xfrm>
            <a:custGeom>
              <a:avLst/>
              <a:gdLst/>
              <a:ahLst/>
              <a:cxnLst/>
              <a:rect l="l" t="t" r="r" b="b"/>
              <a:pathLst>
                <a:path w="3081" h="3343" extrusionOk="0">
                  <a:moveTo>
                    <a:pt x="2608" y="1"/>
                  </a:moveTo>
                  <a:cubicBezTo>
                    <a:pt x="2739" y="1"/>
                    <a:pt x="2855" y="52"/>
                    <a:pt x="2941" y="141"/>
                  </a:cubicBezTo>
                  <a:cubicBezTo>
                    <a:pt x="3027" y="225"/>
                    <a:pt x="3081" y="344"/>
                    <a:pt x="3081" y="474"/>
                  </a:cubicBezTo>
                  <a:cubicBezTo>
                    <a:pt x="3081" y="605"/>
                    <a:pt x="3029" y="721"/>
                    <a:pt x="2941" y="809"/>
                  </a:cubicBezTo>
                  <a:cubicBezTo>
                    <a:pt x="2855" y="895"/>
                    <a:pt x="2739" y="947"/>
                    <a:pt x="2608" y="947"/>
                  </a:cubicBezTo>
                  <a:cubicBezTo>
                    <a:pt x="2476" y="947"/>
                    <a:pt x="2361" y="895"/>
                    <a:pt x="2273" y="809"/>
                  </a:cubicBezTo>
                  <a:cubicBezTo>
                    <a:pt x="2188" y="725"/>
                    <a:pt x="2135" y="605"/>
                    <a:pt x="2135" y="474"/>
                  </a:cubicBezTo>
                  <a:cubicBezTo>
                    <a:pt x="2135" y="344"/>
                    <a:pt x="2186" y="227"/>
                    <a:pt x="2273" y="141"/>
                  </a:cubicBezTo>
                  <a:cubicBezTo>
                    <a:pt x="2361" y="56"/>
                    <a:pt x="2478" y="1"/>
                    <a:pt x="2608" y="1"/>
                  </a:cubicBezTo>
                  <a:close/>
                  <a:moveTo>
                    <a:pt x="994" y="2308"/>
                  </a:moveTo>
                  <a:cubicBezTo>
                    <a:pt x="1138" y="2308"/>
                    <a:pt x="1265" y="2364"/>
                    <a:pt x="1358" y="2458"/>
                  </a:cubicBezTo>
                  <a:cubicBezTo>
                    <a:pt x="1454" y="2555"/>
                    <a:pt x="1510" y="2682"/>
                    <a:pt x="1510" y="2826"/>
                  </a:cubicBezTo>
                  <a:cubicBezTo>
                    <a:pt x="1510" y="2970"/>
                    <a:pt x="1454" y="3100"/>
                    <a:pt x="1358" y="3192"/>
                  </a:cubicBezTo>
                  <a:cubicBezTo>
                    <a:pt x="1265" y="3287"/>
                    <a:pt x="1136" y="3342"/>
                    <a:pt x="992" y="3342"/>
                  </a:cubicBezTo>
                  <a:cubicBezTo>
                    <a:pt x="846" y="3342"/>
                    <a:pt x="718" y="3287"/>
                    <a:pt x="626" y="3192"/>
                  </a:cubicBezTo>
                  <a:cubicBezTo>
                    <a:pt x="533" y="3096"/>
                    <a:pt x="473" y="2968"/>
                    <a:pt x="473" y="2824"/>
                  </a:cubicBezTo>
                  <a:cubicBezTo>
                    <a:pt x="473" y="2680"/>
                    <a:pt x="531" y="2551"/>
                    <a:pt x="626" y="2458"/>
                  </a:cubicBezTo>
                  <a:cubicBezTo>
                    <a:pt x="720" y="2366"/>
                    <a:pt x="852" y="2308"/>
                    <a:pt x="994" y="2308"/>
                  </a:cubicBezTo>
                  <a:close/>
                  <a:moveTo>
                    <a:pt x="1300" y="2524"/>
                  </a:moveTo>
                  <a:cubicBezTo>
                    <a:pt x="1222" y="2446"/>
                    <a:pt x="1115" y="2396"/>
                    <a:pt x="996" y="2396"/>
                  </a:cubicBezTo>
                  <a:cubicBezTo>
                    <a:pt x="876" y="2396"/>
                    <a:pt x="769" y="2446"/>
                    <a:pt x="691" y="2524"/>
                  </a:cubicBezTo>
                  <a:cubicBezTo>
                    <a:pt x="615" y="2600"/>
                    <a:pt x="566" y="2709"/>
                    <a:pt x="566" y="2826"/>
                  </a:cubicBezTo>
                  <a:cubicBezTo>
                    <a:pt x="566" y="2946"/>
                    <a:pt x="615" y="3052"/>
                    <a:pt x="691" y="3131"/>
                  </a:cubicBezTo>
                  <a:cubicBezTo>
                    <a:pt x="769" y="3207"/>
                    <a:pt x="876" y="3256"/>
                    <a:pt x="996" y="3256"/>
                  </a:cubicBezTo>
                  <a:cubicBezTo>
                    <a:pt x="1115" y="3256"/>
                    <a:pt x="1222" y="3207"/>
                    <a:pt x="1300" y="3131"/>
                  </a:cubicBezTo>
                  <a:cubicBezTo>
                    <a:pt x="1376" y="3052"/>
                    <a:pt x="1425" y="2946"/>
                    <a:pt x="1425" y="2826"/>
                  </a:cubicBezTo>
                  <a:cubicBezTo>
                    <a:pt x="1425" y="2709"/>
                    <a:pt x="1376" y="2600"/>
                    <a:pt x="1300" y="2524"/>
                  </a:cubicBezTo>
                  <a:close/>
                  <a:moveTo>
                    <a:pt x="301" y="1451"/>
                  </a:moveTo>
                  <a:cubicBezTo>
                    <a:pt x="383" y="1451"/>
                    <a:pt x="461" y="1486"/>
                    <a:pt x="515" y="1539"/>
                  </a:cubicBezTo>
                  <a:cubicBezTo>
                    <a:pt x="570" y="1592"/>
                    <a:pt x="603" y="1671"/>
                    <a:pt x="603" y="1753"/>
                  </a:cubicBezTo>
                  <a:cubicBezTo>
                    <a:pt x="603" y="1835"/>
                    <a:pt x="568" y="1911"/>
                    <a:pt x="515" y="1965"/>
                  </a:cubicBezTo>
                  <a:cubicBezTo>
                    <a:pt x="461" y="2020"/>
                    <a:pt x="383" y="2053"/>
                    <a:pt x="301" y="2053"/>
                  </a:cubicBezTo>
                  <a:cubicBezTo>
                    <a:pt x="220" y="2053"/>
                    <a:pt x="142" y="2020"/>
                    <a:pt x="89" y="1965"/>
                  </a:cubicBezTo>
                  <a:cubicBezTo>
                    <a:pt x="33" y="1911"/>
                    <a:pt x="0" y="1835"/>
                    <a:pt x="0" y="1753"/>
                  </a:cubicBezTo>
                  <a:cubicBezTo>
                    <a:pt x="0" y="1671"/>
                    <a:pt x="35" y="1592"/>
                    <a:pt x="89" y="1539"/>
                  </a:cubicBezTo>
                  <a:cubicBezTo>
                    <a:pt x="144" y="1486"/>
                    <a:pt x="220" y="1451"/>
                    <a:pt x="301" y="1451"/>
                  </a:cubicBezTo>
                  <a:close/>
                  <a:moveTo>
                    <a:pt x="451" y="1601"/>
                  </a:moveTo>
                  <a:cubicBezTo>
                    <a:pt x="412" y="1562"/>
                    <a:pt x="358" y="1537"/>
                    <a:pt x="301" y="1537"/>
                  </a:cubicBezTo>
                  <a:cubicBezTo>
                    <a:pt x="243" y="1537"/>
                    <a:pt x="190" y="1560"/>
                    <a:pt x="153" y="1601"/>
                  </a:cubicBezTo>
                  <a:cubicBezTo>
                    <a:pt x="114" y="1640"/>
                    <a:pt x="89" y="1691"/>
                    <a:pt x="89" y="1749"/>
                  </a:cubicBezTo>
                  <a:cubicBezTo>
                    <a:pt x="89" y="1808"/>
                    <a:pt x="111" y="1862"/>
                    <a:pt x="153" y="1899"/>
                  </a:cubicBezTo>
                  <a:cubicBezTo>
                    <a:pt x="192" y="1938"/>
                    <a:pt x="245" y="1961"/>
                    <a:pt x="301" y="1961"/>
                  </a:cubicBezTo>
                  <a:cubicBezTo>
                    <a:pt x="360" y="1961"/>
                    <a:pt x="414" y="1938"/>
                    <a:pt x="451" y="1899"/>
                  </a:cubicBezTo>
                  <a:cubicBezTo>
                    <a:pt x="490" y="1860"/>
                    <a:pt x="515" y="1806"/>
                    <a:pt x="515" y="1749"/>
                  </a:cubicBezTo>
                  <a:cubicBezTo>
                    <a:pt x="515" y="1693"/>
                    <a:pt x="492" y="1642"/>
                    <a:pt x="451" y="1601"/>
                  </a:cubicBezTo>
                  <a:close/>
                  <a:moveTo>
                    <a:pt x="2608" y="89"/>
                  </a:moveTo>
                  <a:cubicBezTo>
                    <a:pt x="2503" y="89"/>
                    <a:pt x="2404" y="132"/>
                    <a:pt x="2334" y="202"/>
                  </a:cubicBezTo>
                  <a:cubicBezTo>
                    <a:pt x="2267" y="272"/>
                    <a:pt x="2221" y="369"/>
                    <a:pt x="2221" y="474"/>
                  </a:cubicBezTo>
                  <a:cubicBezTo>
                    <a:pt x="2221" y="581"/>
                    <a:pt x="2267" y="677"/>
                    <a:pt x="2334" y="747"/>
                  </a:cubicBezTo>
                  <a:cubicBezTo>
                    <a:pt x="2404" y="815"/>
                    <a:pt x="2503" y="860"/>
                    <a:pt x="2608" y="860"/>
                  </a:cubicBezTo>
                  <a:cubicBezTo>
                    <a:pt x="2713" y="860"/>
                    <a:pt x="2811" y="817"/>
                    <a:pt x="2879" y="747"/>
                  </a:cubicBezTo>
                  <a:cubicBezTo>
                    <a:pt x="2949" y="677"/>
                    <a:pt x="2992" y="581"/>
                    <a:pt x="2992" y="474"/>
                  </a:cubicBezTo>
                  <a:cubicBezTo>
                    <a:pt x="2992" y="262"/>
                    <a:pt x="2820" y="89"/>
                    <a:pt x="2608" y="89"/>
                  </a:cubicBezTo>
                  <a:close/>
                </a:path>
              </a:pathLst>
            </a:cu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4">
              <a:extLst>
                <a:ext uri="{FF2B5EF4-FFF2-40B4-BE49-F238E27FC236}">
                  <a16:creationId xmlns:a16="http://schemas.microsoft.com/office/drawing/2014/main" id="{5D722405-568C-0B5C-D061-3915239EDF59}"/>
                </a:ext>
              </a:extLst>
            </p:cNvPr>
            <p:cNvSpPr/>
            <p:nvPr/>
          </p:nvSpPr>
          <p:spPr>
            <a:xfrm>
              <a:off x="5776161" y="2566691"/>
              <a:ext cx="780115" cy="743215"/>
            </a:xfrm>
            <a:custGeom>
              <a:avLst/>
              <a:gdLst/>
              <a:ahLst/>
              <a:cxnLst/>
              <a:rect l="l" t="t" r="r" b="b"/>
              <a:pathLst>
                <a:path w="5222" h="4975" extrusionOk="0">
                  <a:moveTo>
                    <a:pt x="4350" y="0"/>
                  </a:moveTo>
                  <a:cubicBezTo>
                    <a:pt x="4742" y="385"/>
                    <a:pt x="5026" y="878"/>
                    <a:pt x="5152" y="1433"/>
                  </a:cubicBezTo>
                  <a:cubicBezTo>
                    <a:pt x="5010" y="1448"/>
                    <a:pt x="4880" y="1512"/>
                    <a:pt x="4786" y="1610"/>
                  </a:cubicBezTo>
                  <a:cubicBezTo>
                    <a:pt x="4675" y="1721"/>
                    <a:pt x="4607" y="1876"/>
                    <a:pt x="4607" y="2046"/>
                  </a:cubicBezTo>
                  <a:cubicBezTo>
                    <a:pt x="4607" y="2217"/>
                    <a:pt x="4675" y="2371"/>
                    <a:pt x="4786" y="2484"/>
                  </a:cubicBezTo>
                  <a:cubicBezTo>
                    <a:pt x="4886" y="2585"/>
                    <a:pt x="5018" y="2649"/>
                    <a:pt x="5164" y="2661"/>
                  </a:cubicBezTo>
                  <a:cubicBezTo>
                    <a:pt x="4917" y="3870"/>
                    <a:pt x="3918" y="4806"/>
                    <a:pt x="2674" y="4954"/>
                  </a:cubicBezTo>
                  <a:cubicBezTo>
                    <a:pt x="2676" y="4933"/>
                    <a:pt x="2676" y="4913"/>
                    <a:pt x="2676" y="4894"/>
                  </a:cubicBezTo>
                  <a:cubicBezTo>
                    <a:pt x="2676" y="4705"/>
                    <a:pt x="2600" y="4534"/>
                    <a:pt x="2476" y="4411"/>
                  </a:cubicBezTo>
                  <a:cubicBezTo>
                    <a:pt x="2353" y="4288"/>
                    <a:pt x="2180" y="4212"/>
                    <a:pt x="1993" y="4212"/>
                  </a:cubicBezTo>
                  <a:cubicBezTo>
                    <a:pt x="1802" y="4212"/>
                    <a:pt x="1633" y="4288"/>
                    <a:pt x="1510" y="4411"/>
                  </a:cubicBezTo>
                  <a:cubicBezTo>
                    <a:pt x="1407" y="4514"/>
                    <a:pt x="1337" y="4648"/>
                    <a:pt x="1317" y="4798"/>
                  </a:cubicBezTo>
                  <a:cubicBezTo>
                    <a:pt x="790" y="4602"/>
                    <a:pt x="334" y="4257"/>
                    <a:pt x="0" y="3815"/>
                  </a:cubicBezTo>
                  <a:cubicBezTo>
                    <a:pt x="1238" y="3872"/>
                    <a:pt x="1701" y="3615"/>
                    <a:pt x="2090" y="2667"/>
                  </a:cubicBezTo>
                  <a:cubicBezTo>
                    <a:pt x="2503" y="1660"/>
                    <a:pt x="3457" y="2795"/>
                    <a:pt x="3737" y="1218"/>
                  </a:cubicBezTo>
                  <a:cubicBezTo>
                    <a:pt x="3871" y="467"/>
                    <a:pt x="4121" y="138"/>
                    <a:pt x="4350" y="0"/>
                  </a:cubicBezTo>
                  <a:close/>
                  <a:moveTo>
                    <a:pt x="5166" y="1518"/>
                  </a:moveTo>
                  <a:cubicBezTo>
                    <a:pt x="5043" y="1530"/>
                    <a:pt x="4930" y="1588"/>
                    <a:pt x="4845" y="1670"/>
                  </a:cubicBezTo>
                  <a:cubicBezTo>
                    <a:pt x="4751" y="1765"/>
                    <a:pt x="4691" y="1898"/>
                    <a:pt x="4691" y="2042"/>
                  </a:cubicBezTo>
                  <a:cubicBezTo>
                    <a:pt x="4691" y="2188"/>
                    <a:pt x="4751" y="2320"/>
                    <a:pt x="4845" y="2414"/>
                  </a:cubicBezTo>
                  <a:cubicBezTo>
                    <a:pt x="4932" y="2503"/>
                    <a:pt x="5049" y="2558"/>
                    <a:pt x="5176" y="2567"/>
                  </a:cubicBezTo>
                  <a:cubicBezTo>
                    <a:pt x="5205" y="2404"/>
                    <a:pt x="5219" y="2238"/>
                    <a:pt x="5219" y="2067"/>
                  </a:cubicBezTo>
                  <a:cubicBezTo>
                    <a:pt x="5222" y="1882"/>
                    <a:pt x="5203" y="1697"/>
                    <a:pt x="5166" y="1518"/>
                  </a:cubicBezTo>
                  <a:close/>
                  <a:moveTo>
                    <a:pt x="2581" y="4962"/>
                  </a:moveTo>
                  <a:cubicBezTo>
                    <a:pt x="2583" y="4940"/>
                    <a:pt x="2585" y="4915"/>
                    <a:pt x="2585" y="4892"/>
                  </a:cubicBezTo>
                  <a:cubicBezTo>
                    <a:pt x="2585" y="4728"/>
                    <a:pt x="2520" y="4580"/>
                    <a:pt x="2411" y="4471"/>
                  </a:cubicBezTo>
                  <a:cubicBezTo>
                    <a:pt x="2304" y="4364"/>
                    <a:pt x="2153" y="4296"/>
                    <a:pt x="1989" y="4296"/>
                  </a:cubicBezTo>
                  <a:cubicBezTo>
                    <a:pt x="1824" y="4296"/>
                    <a:pt x="1676" y="4364"/>
                    <a:pt x="1567" y="4471"/>
                  </a:cubicBezTo>
                  <a:cubicBezTo>
                    <a:pt x="1475" y="4563"/>
                    <a:pt x="1413" y="4687"/>
                    <a:pt x="1399" y="4826"/>
                  </a:cubicBezTo>
                  <a:cubicBezTo>
                    <a:pt x="1689" y="4923"/>
                    <a:pt x="1997" y="4975"/>
                    <a:pt x="2320" y="4975"/>
                  </a:cubicBezTo>
                  <a:cubicBezTo>
                    <a:pt x="2408" y="4972"/>
                    <a:pt x="2497" y="4970"/>
                    <a:pt x="2581" y="4962"/>
                  </a:cubicBezTo>
                  <a:close/>
                </a:path>
              </a:pathLst>
            </a:custGeom>
            <a:solidFill>
              <a:srgbClr val="88A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4">
              <a:extLst>
                <a:ext uri="{FF2B5EF4-FFF2-40B4-BE49-F238E27FC236}">
                  <a16:creationId xmlns:a16="http://schemas.microsoft.com/office/drawing/2014/main" id="{8A528398-8B45-83EE-4511-48006FF79992}"/>
                </a:ext>
              </a:extLst>
            </p:cNvPr>
            <p:cNvSpPr/>
            <p:nvPr/>
          </p:nvSpPr>
          <p:spPr>
            <a:xfrm>
              <a:off x="6226867" y="2925075"/>
              <a:ext cx="83061" cy="83210"/>
            </a:xfrm>
            <a:custGeom>
              <a:avLst/>
              <a:gdLst/>
              <a:ahLst/>
              <a:cxnLst/>
              <a:rect l="l" t="t" r="r" b="b"/>
              <a:pathLst>
                <a:path w="556" h="557" extrusionOk="0">
                  <a:moveTo>
                    <a:pt x="278" y="556"/>
                  </a:moveTo>
                  <a:cubicBezTo>
                    <a:pt x="430" y="556"/>
                    <a:pt x="555" y="433"/>
                    <a:pt x="555" y="279"/>
                  </a:cubicBezTo>
                  <a:cubicBezTo>
                    <a:pt x="555" y="126"/>
                    <a:pt x="432" y="1"/>
                    <a:pt x="278" y="1"/>
                  </a:cubicBezTo>
                  <a:cubicBezTo>
                    <a:pt x="128" y="1"/>
                    <a:pt x="0" y="124"/>
                    <a:pt x="0" y="279"/>
                  </a:cubicBezTo>
                  <a:cubicBezTo>
                    <a:pt x="0" y="429"/>
                    <a:pt x="128" y="556"/>
                    <a:pt x="278" y="5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a:extLst>
              <a:ext uri="{FF2B5EF4-FFF2-40B4-BE49-F238E27FC236}">
                <a16:creationId xmlns:a16="http://schemas.microsoft.com/office/drawing/2014/main" id="{0B929E45-4F6B-C0BC-0EC5-2637E2A931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1731" y1="53535" x2="11731" y2="53535"/>
                        <a14:foregroundMark x1="15577" y1="50505" x2="15577" y2="50505"/>
                        <a14:foregroundMark x1="23462" y1="56566" x2="23462" y2="56566"/>
                        <a14:foregroundMark x1="33269" y1="59091" x2="33269" y2="59091"/>
                        <a14:foregroundMark x1="53269" y1="54545" x2="53269" y2="54545"/>
                        <a14:foregroundMark x1="65000" y1="52525" x2="65000" y2="52525"/>
                        <a14:foregroundMark x1="75577" y1="52525" x2="75577" y2="52525"/>
                        <a14:foregroundMark x1="83269" y1="53030" x2="83269" y2="53030"/>
                        <a14:backgroundMark x1="10769" y1="53030" x2="10769" y2="53030"/>
                      </a14:backgroundRemoval>
                    </a14:imgEffect>
                  </a14:imgLayer>
                </a14:imgProps>
              </a:ext>
            </a:extLst>
          </a:blip>
          <a:stretch>
            <a:fillRect/>
          </a:stretch>
        </p:blipFill>
        <p:spPr>
          <a:xfrm>
            <a:off x="4885655" y="1932292"/>
            <a:ext cx="3302170" cy="12573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8" y="-3973419"/>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7035272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9" y="-8291419"/>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39492299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9" y="-12241119"/>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34523847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8" y="-16660719"/>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20680963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8" y="-21080319"/>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1605377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9" y="-27112801"/>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39407939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8" y="-32789701"/>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2214968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9" y="-37082301"/>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27423887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8" y="-40943101"/>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24999841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8" y="-44892801"/>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32885679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87" name="Google Shape;587;p37"/>
          <p:cNvGrpSpPr/>
          <p:nvPr/>
        </p:nvGrpSpPr>
        <p:grpSpPr>
          <a:xfrm rot="2700000">
            <a:off x="-600134" y="3184257"/>
            <a:ext cx="1724943" cy="1686284"/>
            <a:chOff x="7499398" y="624507"/>
            <a:chExt cx="1440046" cy="1407772"/>
          </a:xfrm>
        </p:grpSpPr>
        <p:sp>
          <p:nvSpPr>
            <p:cNvPr id="588" name="Google Shape;588;p37"/>
            <p:cNvSpPr/>
            <p:nvPr/>
          </p:nvSpPr>
          <p:spPr>
            <a:xfrm rot="-497753">
              <a:off x="7734887" y="799728"/>
              <a:ext cx="1129014" cy="1129014"/>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37"/>
            <p:cNvGrpSpPr/>
            <p:nvPr/>
          </p:nvGrpSpPr>
          <p:grpSpPr>
            <a:xfrm rot="-1343739">
              <a:off x="7664174" y="789203"/>
              <a:ext cx="1078029" cy="1078380"/>
              <a:chOff x="5759760" y="3433415"/>
              <a:chExt cx="583422" cy="583612"/>
            </a:xfrm>
          </p:grpSpPr>
          <p:sp>
            <p:nvSpPr>
              <p:cNvPr id="590" name="Google Shape;590;p37"/>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37"/>
          <p:cNvGrpSpPr/>
          <p:nvPr/>
        </p:nvGrpSpPr>
        <p:grpSpPr>
          <a:xfrm rot="585029">
            <a:off x="638415" y="4102060"/>
            <a:ext cx="1045017" cy="1021596"/>
            <a:chOff x="7499398" y="624507"/>
            <a:chExt cx="1440046" cy="1407772"/>
          </a:xfrm>
        </p:grpSpPr>
        <p:sp>
          <p:nvSpPr>
            <p:cNvPr id="596" name="Google Shape;596;p37"/>
            <p:cNvSpPr/>
            <p:nvPr/>
          </p:nvSpPr>
          <p:spPr>
            <a:xfrm rot="-497753">
              <a:off x="7734887" y="799728"/>
              <a:ext cx="1129014" cy="1129014"/>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37"/>
            <p:cNvGrpSpPr/>
            <p:nvPr/>
          </p:nvGrpSpPr>
          <p:grpSpPr>
            <a:xfrm rot="-1343739">
              <a:off x="7664174" y="789203"/>
              <a:ext cx="1078029" cy="1078380"/>
              <a:chOff x="5759760" y="3433415"/>
              <a:chExt cx="583422" cy="583612"/>
            </a:xfrm>
          </p:grpSpPr>
          <p:sp>
            <p:nvSpPr>
              <p:cNvPr id="598" name="Google Shape;598;p37"/>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667;p40">
            <a:extLst>
              <a:ext uri="{FF2B5EF4-FFF2-40B4-BE49-F238E27FC236}">
                <a16:creationId xmlns:a16="http://schemas.microsoft.com/office/drawing/2014/main" id="{41805B21-EEF7-9159-49C4-37E18D23B9C2}"/>
              </a:ext>
            </a:extLst>
          </p:cNvPr>
          <p:cNvSpPr txBox="1">
            <a:spLocks noGrp="1"/>
          </p:cNvSpPr>
          <p:nvPr>
            <p:ph type="title"/>
          </p:nvPr>
        </p:nvSpPr>
        <p:spPr>
          <a:xfrm>
            <a:off x="562358" y="928659"/>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Home </a:t>
            </a:r>
            <a:r>
              <a:rPr lang="en" dirty="0">
                <a:solidFill>
                  <a:schemeClr val="lt1"/>
                </a:solidFill>
              </a:rPr>
              <a:t>Page</a:t>
            </a:r>
            <a:endParaRPr dirty="0">
              <a:solidFill>
                <a:schemeClr val="lt1"/>
              </a:solidFill>
            </a:endParaRPr>
          </a:p>
        </p:txBody>
      </p:sp>
      <p:grpSp>
        <p:nvGrpSpPr>
          <p:cNvPr id="15" name="Group 14">
            <a:extLst>
              <a:ext uri="{FF2B5EF4-FFF2-40B4-BE49-F238E27FC236}">
                <a16:creationId xmlns:a16="http://schemas.microsoft.com/office/drawing/2014/main" id="{61FB13B7-0C73-6CF0-96FD-718B882C2B10}"/>
              </a:ext>
            </a:extLst>
          </p:cNvPr>
          <p:cNvGrpSpPr/>
          <p:nvPr/>
        </p:nvGrpSpPr>
        <p:grpSpPr>
          <a:xfrm>
            <a:off x="717614" y="1359761"/>
            <a:ext cx="7548744" cy="10919683"/>
            <a:chOff x="717614" y="1359761"/>
            <a:chExt cx="7548744" cy="10919683"/>
          </a:xfrm>
        </p:grpSpPr>
        <p:pic>
          <p:nvPicPr>
            <p:cNvPr id="10" name="Picture 9">
              <a:extLst>
                <a:ext uri="{FF2B5EF4-FFF2-40B4-BE49-F238E27FC236}">
                  <a16:creationId xmlns:a16="http://schemas.microsoft.com/office/drawing/2014/main" id="{618C77EA-D726-6EA9-9219-EC68DF1582A7}"/>
                </a:ext>
              </a:extLst>
            </p:cNvPr>
            <p:cNvPicPr>
              <a:picLocks noChangeAspect="1"/>
            </p:cNvPicPr>
            <p:nvPr/>
          </p:nvPicPr>
          <p:blipFill>
            <a:blip r:embed="rId3"/>
            <a:stretch>
              <a:fillRect/>
            </a:stretch>
          </p:blipFill>
          <p:spPr>
            <a:xfrm>
              <a:off x="3946358" y="9853038"/>
              <a:ext cx="4320000" cy="2426406"/>
            </a:xfrm>
            <a:prstGeom prst="rect">
              <a:avLst/>
            </a:prstGeom>
          </p:spPr>
        </p:pic>
        <p:pic>
          <p:nvPicPr>
            <p:cNvPr id="9" name="Picture 8">
              <a:extLst>
                <a:ext uri="{FF2B5EF4-FFF2-40B4-BE49-F238E27FC236}">
                  <a16:creationId xmlns:a16="http://schemas.microsoft.com/office/drawing/2014/main" id="{F926F611-A819-93D4-729F-32BEC03CD0F5}"/>
                </a:ext>
              </a:extLst>
            </p:cNvPr>
            <p:cNvPicPr>
              <a:picLocks noChangeAspect="1"/>
            </p:cNvPicPr>
            <p:nvPr/>
          </p:nvPicPr>
          <p:blipFill>
            <a:blip r:embed="rId4"/>
            <a:stretch>
              <a:fillRect/>
            </a:stretch>
          </p:blipFill>
          <p:spPr>
            <a:xfrm>
              <a:off x="3946358" y="5598478"/>
              <a:ext cx="4320000" cy="2439822"/>
            </a:xfrm>
            <a:prstGeom prst="rect">
              <a:avLst/>
            </a:prstGeom>
          </p:spPr>
        </p:pic>
        <p:pic>
          <p:nvPicPr>
            <p:cNvPr id="8" name="Picture 7">
              <a:extLst>
                <a:ext uri="{FF2B5EF4-FFF2-40B4-BE49-F238E27FC236}">
                  <a16:creationId xmlns:a16="http://schemas.microsoft.com/office/drawing/2014/main" id="{8B1F56A5-1BA8-0339-CAEC-D5319B14A0F1}"/>
                </a:ext>
              </a:extLst>
            </p:cNvPr>
            <p:cNvPicPr>
              <a:picLocks noChangeAspect="1"/>
            </p:cNvPicPr>
            <p:nvPr/>
          </p:nvPicPr>
          <p:blipFill>
            <a:blip r:embed="rId5"/>
            <a:stretch>
              <a:fillRect/>
            </a:stretch>
          </p:blipFill>
          <p:spPr>
            <a:xfrm>
              <a:off x="3946358" y="1359761"/>
              <a:ext cx="4320000" cy="2423979"/>
            </a:xfrm>
            <a:prstGeom prst="rect">
              <a:avLst/>
            </a:prstGeom>
          </p:spPr>
        </p:pic>
        <p:sp>
          <p:nvSpPr>
            <p:cNvPr id="602" name="Google Shape;602;p37"/>
            <p:cNvSpPr/>
            <p:nvPr/>
          </p:nvSpPr>
          <p:spPr>
            <a:xfrm>
              <a:off x="2586619" y="4361947"/>
              <a:ext cx="168275" cy="168302"/>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717614" y="2624730"/>
              <a:ext cx="98328" cy="98344"/>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4;p39">
              <a:extLst>
                <a:ext uri="{FF2B5EF4-FFF2-40B4-BE49-F238E27FC236}">
                  <a16:creationId xmlns:a16="http://schemas.microsoft.com/office/drawing/2014/main" id="{40F0C5F2-C4FB-585E-F86E-4D783743E19D}"/>
                </a:ext>
              </a:extLst>
            </p:cNvPr>
            <p:cNvSpPr txBox="1"/>
            <p:nvPr/>
          </p:nvSpPr>
          <p:spPr>
            <a:xfrm>
              <a:off x="815942" y="1518646"/>
              <a:ext cx="2368769" cy="21062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The Home Page is where you can find all the stories you have made and where you can start creating new stories. You can access different stories that others have created and change the outline yourself.</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3" name="Google Shape;634;p39">
              <a:extLst>
                <a:ext uri="{FF2B5EF4-FFF2-40B4-BE49-F238E27FC236}">
                  <a16:creationId xmlns:a16="http://schemas.microsoft.com/office/drawing/2014/main" id="{6B431C2D-C604-543D-3CF0-FE8D45F4CB84}"/>
                </a:ext>
              </a:extLst>
            </p:cNvPr>
            <p:cNvSpPr txBox="1"/>
            <p:nvPr/>
          </p:nvSpPr>
          <p:spPr>
            <a:xfrm>
              <a:off x="854753" y="6350970"/>
              <a:ext cx="2368769" cy="9348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By clicking play, you can see what your options are when creating new stories</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4" name="Google Shape;634;p39">
              <a:extLst>
                <a:ext uri="{FF2B5EF4-FFF2-40B4-BE49-F238E27FC236}">
                  <a16:creationId xmlns:a16="http://schemas.microsoft.com/office/drawing/2014/main" id="{67407DBA-F19D-C329-888B-0D09980938F7}"/>
                </a:ext>
              </a:extLst>
            </p:cNvPr>
            <p:cNvSpPr txBox="1"/>
            <p:nvPr/>
          </p:nvSpPr>
          <p:spPr>
            <a:xfrm>
              <a:off x="815942" y="10500009"/>
              <a:ext cx="2368769" cy="113246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You can either, create stories by yourself or with your friends – up to 3 people can join you.</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9" y="-50366501"/>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12575813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2"/>
          <p:cNvSpPr txBox="1">
            <a:spLocks noGrp="1"/>
          </p:cNvSpPr>
          <p:nvPr>
            <p:ph type="title"/>
          </p:nvPr>
        </p:nvSpPr>
        <p:spPr>
          <a:xfrm>
            <a:off x="1442700" y="1323975"/>
            <a:ext cx="6258600" cy="25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Thank </a:t>
            </a:r>
            <a:r>
              <a:rPr lang="en" dirty="0">
                <a:solidFill>
                  <a:schemeClr val="dk2"/>
                </a:solidFill>
              </a:rPr>
              <a:t>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87" name="Google Shape;587;p37"/>
          <p:cNvGrpSpPr/>
          <p:nvPr/>
        </p:nvGrpSpPr>
        <p:grpSpPr>
          <a:xfrm rot="2700000">
            <a:off x="-600134" y="3184257"/>
            <a:ext cx="1724943" cy="1686284"/>
            <a:chOff x="7499398" y="624507"/>
            <a:chExt cx="1440046" cy="1407772"/>
          </a:xfrm>
        </p:grpSpPr>
        <p:sp>
          <p:nvSpPr>
            <p:cNvPr id="588" name="Google Shape;588;p37"/>
            <p:cNvSpPr/>
            <p:nvPr/>
          </p:nvSpPr>
          <p:spPr>
            <a:xfrm rot="-497753">
              <a:off x="7734887" y="799728"/>
              <a:ext cx="1129014" cy="1129014"/>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37"/>
            <p:cNvGrpSpPr/>
            <p:nvPr/>
          </p:nvGrpSpPr>
          <p:grpSpPr>
            <a:xfrm rot="-1343739">
              <a:off x="7664174" y="789203"/>
              <a:ext cx="1078029" cy="1078380"/>
              <a:chOff x="5759760" y="3433415"/>
              <a:chExt cx="583422" cy="583612"/>
            </a:xfrm>
          </p:grpSpPr>
          <p:sp>
            <p:nvSpPr>
              <p:cNvPr id="590" name="Google Shape;590;p37"/>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37"/>
          <p:cNvGrpSpPr/>
          <p:nvPr/>
        </p:nvGrpSpPr>
        <p:grpSpPr>
          <a:xfrm rot="585029">
            <a:off x="638415" y="4102060"/>
            <a:ext cx="1045017" cy="1021596"/>
            <a:chOff x="7499398" y="624507"/>
            <a:chExt cx="1440046" cy="1407772"/>
          </a:xfrm>
        </p:grpSpPr>
        <p:sp>
          <p:nvSpPr>
            <p:cNvPr id="596" name="Google Shape;596;p37"/>
            <p:cNvSpPr/>
            <p:nvPr/>
          </p:nvSpPr>
          <p:spPr>
            <a:xfrm rot="-497753">
              <a:off x="7734887" y="799728"/>
              <a:ext cx="1129014" cy="1129014"/>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37"/>
            <p:cNvGrpSpPr/>
            <p:nvPr/>
          </p:nvGrpSpPr>
          <p:grpSpPr>
            <a:xfrm rot="-1343739">
              <a:off x="7664174" y="789203"/>
              <a:ext cx="1078029" cy="1078380"/>
              <a:chOff x="5759760" y="3433415"/>
              <a:chExt cx="583422" cy="583612"/>
            </a:xfrm>
          </p:grpSpPr>
          <p:sp>
            <p:nvSpPr>
              <p:cNvPr id="598" name="Google Shape;598;p37"/>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667;p40">
            <a:extLst>
              <a:ext uri="{FF2B5EF4-FFF2-40B4-BE49-F238E27FC236}">
                <a16:creationId xmlns:a16="http://schemas.microsoft.com/office/drawing/2014/main" id="{41805B21-EEF7-9159-49C4-37E18D23B9C2}"/>
              </a:ext>
            </a:extLst>
          </p:cNvPr>
          <p:cNvSpPr txBox="1">
            <a:spLocks noGrp="1"/>
          </p:cNvSpPr>
          <p:nvPr>
            <p:ph type="title"/>
          </p:nvPr>
        </p:nvSpPr>
        <p:spPr>
          <a:xfrm>
            <a:off x="562358" y="928659"/>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Home </a:t>
            </a:r>
            <a:r>
              <a:rPr lang="en" dirty="0">
                <a:solidFill>
                  <a:schemeClr val="lt1"/>
                </a:solidFill>
              </a:rPr>
              <a:t>Page</a:t>
            </a:r>
            <a:endParaRPr dirty="0">
              <a:solidFill>
                <a:schemeClr val="lt1"/>
              </a:solidFill>
            </a:endParaRPr>
          </a:p>
        </p:txBody>
      </p:sp>
      <p:grpSp>
        <p:nvGrpSpPr>
          <p:cNvPr id="15" name="Group 14">
            <a:extLst>
              <a:ext uri="{FF2B5EF4-FFF2-40B4-BE49-F238E27FC236}">
                <a16:creationId xmlns:a16="http://schemas.microsoft.com/office/drawing/2014/main" id="{61FB13B7-0C73-6CF0-96FD-718B882C2B10}"/>
              </a:ext>
            </a:extLst>
          </p:cNvPr>
          <p:cNvGrpSpPr/>
          <p:nvPr/>
        </p:nvGrpSpPr>
        <p:grpSpPr>
          <a:xfrm>
            <a:off x="623204" y="-2701876"/>
            <a:ext cx="7548744" cy="10919683"/>
            <a:chOff x="717614" y="1359761"/>
            <a:chExt cx="7548744" cy="10919683"/>
          </a:xfrm>
        </p:grpSpPr>
        <p:pic>
          <p:nvPicPr>
            <p:cNvPr id="10" name="Picture 9">
              <a:extLst>
                <a:ext uri="{FF2B5EF4-FFF2-40B4-BE49-F238E27FC236}">
                  <a16:creationId xmlns:a16="http://schemas.microsoft.com/office/drawing/2014/main" id="{618C77EA-D726-6EA9-9219-EC68DF1582A7}"/>
                </a:ext>
              </a:extLst>
            </p:cNvPr>
            <p:cNvPicPr>
              <a:picLocks noChangeAspect="1"/>
            </p:cNvPicPr>
            <p:nvPr/>
          </p:nvPicPr>
          <p:blipFill>
            <a:blip r:embed="rId3"/>
            <a:stretch>
              <a:fillRect/>
            </a:stretch>
          </p:blipFill>
          <p:spPr>
            <a:xfrm>
              <a:off x="3946358" y="9853038"/>
              <a:ext cx="4320000" cy="2426406"/>
            </a:xfrm>
            <a:prstGeom prst="rect">
              <a:avLst/>
            </a:prstGeom>
          </p:spPr>
        </p:pic>
        <p:pic>
          <p:nvPicPr>
            <p:cNvPr id="9" name="Picture 8">
              <a:extLst>
                <a:ext uri="{FF2B5EF4-FFF2-40B4-BE49-F238E27FC236}">
                  <a16:creationId xmlns:a16="http://schemas.microsoft.com/office/drawing/2014/main" id="{F926F611-A819-93D4-729F-32BEC03CD0F5}"/>
                </a:ext>
              </a:extLst>
            </p:cNvPr>
            <p:cNvPicPr>
              <a:picLocks noChangeAspect="1"/>
            </p:cNvPicPr>
            <p:nvPr/>
          </p:nvPicPr>
          <p:blipFill>
            <a:blip r:embed="rId4"/>
            <a:stretch>
              <a:fillRect/>
            </a:stretch>
          </p:blipFill>
          <p:spPr>
            <a:xfrm>
              <a:off x="3946358" y="5598478"/>
              <a:ext cx="4320000" cy="2439822"/>
            </a:xfrm>
            <a:prstGeom prst="rect">
              <a:avLst/>
            </a:prstGeom>
          </p:spPr>
        </p:pic>
        <p:pic>
          <p:nvPicPr>
            <p:cNvPr id="8" name="Picture 7">
              <a:extLst>
                <a:ext uri="{FF2B5EF4-FFF2-40B4-BE49-F238E27FC236}">
                  <a16:creationId xmlns:a16="http://schemas.microsoft.com/office/drawing/2014/main" id="{8B1F56A5-1BA8-0339-CAEC-D5319B14A0F1}"/>
                </a:ext>
              </a:extLst>
            </p:cNvPr>
            <p:cNvPicPr>
              <a:picLocks noChangeAspect="1"/>
            </p:cNvPicPr>
            <p:nvPr/>
          </p:nvPicPr>
          <p:blipFill>
            <a:blip r:embed="rId5"/>
            <a:stretch>
              <a:fillRect/>
            </a:stretch>
          </p:blipFill>
          <p:spPr>
            <a:xfrm>
              <a:off x="3946358" y="1359761"/>
              <a:ext cx="4320000" cy="2423979"/>
            </a:xfrm>
            <a:prstGeom prst="rect">
              <a:avLst/>
            </a:prstGeom>
          </p:spPr>
        </p:pic>
        <p:sp>
          <p:nvSpPr>
            <p:cNvPr id="602" name="Google Shape;602;p37"/>
            <p:cNvSpPr/>
            <p:nvPr/>
          </p:nvSpPr>
          <p:spPr>
            <a:xfrm>
              <a:off x="2586619" y="4361947"/>
              <a:ext cx="168275" cy="168302"/>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717614" y="2624730"/>
              <a:ext cx="98328" cy="98344"/>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4;p39">
              <a:extLst>
                <a:ext uri="{FF2B5EF4-FFF2-40B4-BE49-F238E27FC236}">
                  <a16:creationId xmlns:a16="http://schemas.microsoft.com/office/drawing/2014/main" id="{40F0C5F2-C4FB-585E-F86E-4D783743E19D}"/>
                </a:ext>
              </a:extLst>
            </p:cNvPr>
            <p:cNvSpPr txBox="1"/>
            <p:nvPr/>
          </p:nvSpPr>
          <p:spPr>
            <a:xfrm>
              <a:off x="815942" y="1518646"/>
              <a:ext cx="2368769" cy="21062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The Home Page is where you can find all the stories you have made and where you can start creating new stories. You can access different stories that others have created and change the outline yourself.</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3" name="Google Shape;634;p39">
              <a:extLst>
                <a:ext uri="{FF2B5EF4-FFF2-40B4-BE49-F238E27FC236}">
                  <a16:creationId xmlns:a16="http://schemas.microsoft.com/office/drawing/2014/main" id="{6B431C2D-C604-543D-3CF0-FE8D45F4CB84}"/>
                </a:ext>
              </a:extLst>
            </p:cNvPr>
            <p:cNvSpPr txBox="1"/>
            <p:nvPr/>
          </p:nvSpPr>
          <p:spPr>
            <a:xfrm>
              <a:off x="854753" y="6350970"/>
              <a:ext cx="2368769" cy="9348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By clicking play, you can see what your options are when creating new stories</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4" name="Google Shape;634;p39">
              <a:extLst>
                <a:ext uri="{FF2B5EF4-FFF2-40B4-BE49-F238E27FC236}">
                  <a16:creationId xmlns:a16="http://schemas.microsoft.com/office/drawing/2014/main" id="{67407DBA-F19D-C329-888B-0D09980938F7}"/>
                </a:ext>
              </a:extLst>
            </p:cNvPr>
            <p:cNvSpPr txBox="1"/>
            <p:nvPr/>
          </p:nvSpPr>
          <p:spPr>
            <a:xfrm>
              <a:off x="815942" y="10500009"/>
              <a:ext cx="2368769" cy="113246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You can either, create stories by yourself or with your friends – up to 3 people can join you.</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15886635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87" name="Google Shape;587;p37"/>
          <p:cNvGrpSpPr/>
          <p:nvPr/>
        </p:nvGrpSpPr>
        <p:grpSpPr>
          <a:xfrm rot="2700000">
            <a:off x="-600134" y="3184257"/>
            <a:ext cx="1724943" cy="1686284"/>
            <a:chOff x="7499398" y="624507"/>
            <a:chExt cx="1440046" cy="1407772"/>
          </a:xfrm>
        </p:grpSpPr>
        <p:sp>
          <p:nvSpPr>
            <p:cNvPr id="588" name="Google Shape;588;p37"/>
            <p:cNvSpPr/>
            <p:nvPr/>
          </p:nvSpPr>
          <p:spPr>
            <a:xfrm rot="-497753">
              <a:off x="7734887" y="799728"/>
              <a:ext cx="1129014" cy="1129014"/>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37"/>
            <p:cNvGrpSpPr/>
            <p:nvPr/>
          </p:nvGrpSpPr>
          <p:grpSpPr>
            <a:xfrm rot="-1343739">
              <a:off x="7664174" y="789203"/>
              <a:ext cx="1078029" cy="1078380"/>
              <a:chOff x="5759760" y="3433415"/>
              <a:chExt cx="583422" cy="583612"/>
            </a:xfrm>
          </p:grpSpPr>
          <p:sp>
            <p:nvSpPr>
              <p:cNvPr id="590" name="Google Shape;590;p37"/>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37"/>
          <p:cNvGrpSpPr/>
          <p:nvPr/>
        </p:nvGrpSpPr>
        <p:grpSpPr>
          <a:xfrm rot="585029">
            <a:off x="638415" y="4102060"/>
            <a:ext cx="1045017" cy="1021596"/>
            <a:chOff x="7499398" y="624507"/>
            <a:chExt cx="1440046" cy="1407772"/>
          </a:xfrm>
        </p:grpSpPr>
        <p:sp>
          <p:nvSpPr>
            <p:cNvPr id="596" name="Google Shape;596;p37"/>
            <p:cNvSpPr/>
            <p:nvPr/>
          </p:nvSpPr>
          <p:spPr>
            <a:xfrm rot="-497753">
              <a:off x="7734887" y="799728"/>
              <a:ext cx="1129014" cy="1129014"/>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37"/>
            <p:cNvGrpSpPr/>
            <p:nvPr/>
          </p:nvGrpSpPr>
          <p:grpSpPr>
            <a:xfrm rot="-1343739">
              <a:off x="7664174" y="789203"/>
              <a:ext cx="1078029" cy="1078380"/>
              <a:chOff x="5759760" y="3433415"/>
              <a:chExt cx="583422" cy="583612"/>
            </a:xfrm>
          </p:grpSpPr>
          <p:sp>
            <p:nvSpPr>
              <p:cNvPr id="598" name="Google Shape;598;p37"/>
              <p:cNvSpPr/>
              <p:nvPr/>
            </p:nvSpPr>
            <p:spPr>
              <a:xfrm>
                <a:off x="5759760" y="3433415"/>
                <a:ext cx="583422" cy="583612"/>
              </a:xfrm>
              <a:custGeom>
                <a:avLst/>
                <a:gdLst/>
                <a:ahLst/>
                <a:cxnLst/>
                <a:rect l="l" t="t" r="r" b="b"/>
                <a:pathLst>
                  <a:path w="12302" h="12306" extrusionOk="0">
                    <a:moveTo>
                      <a:pt x="6540" y="217"/>
                    </a:moveTo>
                    <a:cubicBezTo>
                      <a:pt x="9818" y="430"/>
                      <a:pt x="12302" y="3262"/>
                      <a:pt x="12090" y="6542"/>
                    </a:cubicBezTo>
                    <a:cubicBezTo>
                      <a:pt x="11876" y="9820"/>
                      <a:pt x="9042" y="12306"/>
                      <a:pt x="5762" y="12092"/>
                    </a:cubicBezTo>
                    <a:cubicBezTo>
                      <a:pt x="2487" y="11878"/>
                      <a:pt x="1" y="9047"/>
                      <a:pt x="214" y="5767"/>
                    </a:cubicBezTo>
                    <a:cubicBezTo>
                      <a:pt x="426" y="2487"/>
                      <a:pt x="3260" y="1"/>
                      <a:pt x="6540"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834360" y="3463578"/>
                <a:ext cx="315613" cy="339421"/>
              </a:xfrm>
              <a:custGeom>
                <a:avLst/>
                <a:gdLst/>
                <a:ahLst/>
                <a:cxnLst/>
                <a:rect l="l" t="t" r="r" b="b"/>
                <a:pathLst>
                  <a:path w="6655" h="7157" extrusionOk="0">
                    <a:moveTo>
                      <a:pt x="5732" y="251"/>
                    </a:moveTo>
                    <a:cubicBezTo>
                      <a:pt x="5999" y="269"/>
                      <a:pt x="6233" y="393"/>
                      <a:pt x="6398" y="580"/>
                    </a:cubicBezTo>
                    <a:cubicBezTo>
                      <a:pt x="6562" y="769"/>
                      <a:pt x="6655" y="1016"/>
                      <a:pt x="6636" y="1283"/>
                    </a:cubicBezTo>
                    <a:cubicBezTo>
                      <a:pt x="6620" y="1551"/>
                      <a:pt x="6497" y="1783"/>
                      <a:pt x="6307" y="1947"/>
                    </a:cubicBezTo>
                    <a:cubicBezTo>
                      <a:pt x="6122" y="2112"/>
                      <a:pt x="5874" y="2205"/>
                      <a:pt x="5606" y="2188"/>
                    </a:cubicBezTo>
                    <a:cubicBezTo>
                      <a:pt x="5339" y="2170"/>
                      <a:pt x="5104" y="2046"/>
                      <a:pt x="4940" y="1859"/>
                    </a:cubicBezTo>
                    <a:cubicBezTo>
                      <a:pt x="4775" y="1674"/>
                      <a:pt x="4683" y="1423"/>
                      <a:pt x="4701" y="1156"/>
                    </a:cubicBezTo>
                    <a:cubicBezTo>
                      <a:pt x="4720" y="888"/>
                      <a:pt x="4843" y="656"/>
                      <a:pt x="5030" y="492"/>
                    </a:cubicBezTo>
                    <a:cubicBezTo>
                      <a:pt x="5216" y="329"/>
                      <a:pt x="5464" y="237"/>
                      <a:pt x="5732" y="251"/>
                    </a:cubicBezTo>
                    <a:close/>
                    <a:moveTo>
                      <a:pt x="1535" y="4298"/>
                    </a:moveTo>
                    <a:cubicBezTo>
                      <a:pt x="1925" y="4323"/>
                      <a:pt x="2271" y="4506"/>
                      <a:pt x="2509" y="4777"/>
                    </a:cubicBezTo>
                    <a:cubicBezTo>
                      <a:pt x="2748" y="5051"/>
                      <a:pt x="2884" y="5417"/>
                      <a:pt x="2859" y="5805"/>
                    </a:cubicBezTo>
                    <a:cubicBezTo>
                      <a:pt x="2832" y="6196"/>
                      <a:pt x="2651" y="6541"/>
                      <a:pt x="2378" y="6780"/>
                    </a:cubicBezTo>
                    <a:cubicBezTo>
                      <a:pt x="2106" y="7018"/>
                      <a:pt x="1740" y="7156"/>
                      <a:pt x="1350" y="7129"/>
                    </a:cubicBezTo>
                    <a:cubicBezTo>
                      <a:pt x="959" y="7105"/>
                      <a:pt x="616" y="6922"/>
                      <a:pt x="375" y="6650"/>
                    </a:cubicBezTo>
                    <a:cubicBezTo>
                      <a:pt x="136" y="6377"/>
                      <a:pt x="1" y="6009"/>
                      <a:pt x="25" y="5622"/>
                    </a:cubicBezTo>
                    <a:cubicBezTo>
                      <a:pt x="52" y="5231"/>
                      <a:pt x="235" y="4886"/>
                      <a:pt x="507" y="4647"/>
                    </a:cubicBezTo>
                    <a:cubicBezTo>
                      <a:pt x="780" y="4409"/>
                      <a:pt x="1144" y="4271"/>
                      <a:pt x="1535" y="4298"/>
                    </a:cubicBezTo>
                    <a:close/>
                    <a:moveTo>
                      <a:pt x="2333" y="4937"/>
                    </a:moveTo>
                    <a:cubicBezTo>
                      <a:pt x="2133" y="4711"/>
                      <a:pt x="1845" y="4559"/>
                      <a:pt x="1522" y="4538"/>
                    </a:cubicBezTo>
                    <a:cubicBezTo>
                      <a:pt x="1195" y="4518"/>
                      <a:pt x="893" y="4629"/>
                      <a:pt x="667" y="4830"/>
                    </a:cubicBezTo>
                    <a:cubicBezTo>
                      <a:pt x="441" y="5028"/>
                      <a:pt x="289" y="5316"/>
                      <a:pt x="268" y="5639"/>
                    </a:cubicBezTo>
                    <a:cubicBezTo>
                      <a:pt x="247" y="5966"/>
                      <a:pt x="358" y="6270"/>
                      <a:pt x="558" y="6496"/>
                    </a:cubicBezTo>
                    <a:cubicBezTo>
                      <a:pt x="759" y="6722"/>
                      <a:pt x="1043" y="6872"/>
                      <a:pt x="1368" y="6893"/>
                    </a:cubicBezTo>
                    <a:cubicBezTo>
                      <a:pt x="1695" y="6914"/>
                      <a:pt x="1997" y="6805"/>
                      <a:pt x="2224" y="6603"/>
                    </a:cubicBezTo>
                    <a:cubicBezTo>
                      <a:pt x="2452" y="6406"/>
                      <a:pt x="2602" y="6118"/>
                      <a:pt x="2622" y="5793"/>
                    </a:cubicBezTo>
                    <a:cubicBezTo>
                      <a:pt x="2643" y="5468"/>
                      <a:pt x="2530" y="5164"/>
                      <a:pt x="2333" y="4937"/>
                    </a:cubicBezTo>
                    <a:close/>
                    <a:moveTo>
                      <a:pt x="3468" y="12"/>
                    </a:moveTo>
                    <a:cubicBezTo>
                      <a:pt x="3638" y="23"/>
                      <a:pt x="3788" y="103"/>
                      <a:pt x="3891" y="220"/>
                    </a:cubicBezTo>
                    <a:cubicBezTo>
                      <a:pt x="3998" y="339"/>
                      <a:pt x="4056" y="498"/>
                      <a:pt x="4043" y="668"/>
                    </a:cubicBezTo>
                    <a:cubicBezTo>
                      <a:pt x="4033" y="837"/>
                      <a:pt x="3953" y="987"/>
                      <a:pt x="3836" y="1092"/>
                    </a:cubicBezTo>
                    <a:cubicBezTo>
                      <a:pt x="3716" y="1197"/>
                      <a:pt x="3558" y="1257"/>
                      <a:pt x="3387" y="1244"/>
                    </a:cubicBezTo>
                    <a:cubicBezTo>
                      <a:pt x="3219" y="1234"/>
                      <a:pt x="3069" y="1154"/>
                      <a:pt x="2964" y="1034"/>
                    </a:cubicBezTo>
                    <a:cubicBezTo>
                      <a:pt x="2859" y="917"/>
                      <a:pt x="2799" y="757"/>
                      <a:pt x="2812" y="588"/>
                    </a:cubicBezTo>
                    <a:cubicBezTo>
                      <a:pt x="2826" y="420"/>
                      <a:pt x="2902" y="269"/>
                      <a:pt x="3021" y="165"/>
                    </a:cubicBezTo>
                    <a:cubicBezTo>
                      <a:pt x="3139" y="60"/>
                      <a:pt x="3299" y="0"/>
                      <a:pt x="3468" y="12"/>
                    </a:cubicBezTo>
                    <a:close/>
                    <a:moveTo>
                      <a:pt x="3756" y="339"/>
                    </a:moveTo>
                    <a:cubicBezTo>
                      <a:pt x="3682" y="253"/>
                      <a:pt x="3577" y="198"/>
                      <a:pt x="3455" y="193"/>
                    </a:cubicBezTo>
                    <a:cubicBezTo>
                      <a:pt x="3334" y="185"/>
                      <a:pt x="3221" y="226"/>
                      <a:pt x="3139" y="300"/>
                    </a:cubicBezTo>
                    <a:cubicBezTo>
                      <a:pt x="3054" y="374"/>
                      <a:pt x="2997" y="481"/>
                      <a:pt x="2993" y="601"/>
                    </a:cubicBezTo>
                    <a:cubicBezTo>
                      <a:pt x="2984" y="722"/>
                      <a:pt x="3026" y="835"/>
                      <a:pt x="3100" y="917"/>
                    </a:cubicBezTo>
                    <a:cubicBezTo>
                      <a:pt x="3176" y="1002"/>
                      <a:pt x="3281" y="1055"/>
                      <a:pt x="3402" y="1063"/>
                    </a:cubicBezTo>
                    <a:cubicBezTo>
                      <a:pt x="3521" y="1071"/>
                      <a:pt x="3634" y="1030"/>
                      <a:pt x="3716" y="956"/>
                    </a:cubicBezTo>
                    <a:cubicBezTo>
                      <a:pt x="3803" y="882"/>
                      <a:pt x="3856" y="775"/>
                      <a:pt x="3865" y="656"/>
                    </a:cubicBezTo>
                    <a:cubicBezTo>
                      <a:pt x="3871" y="537"/>
                      <a:pt x="3830" y="424"/>
                      <a:pt x="3756" y="339"/>
                    </a:cubicBezTo>
                    <a:close/>
                    <a:moveTo>
                      <a:pt x="5719" y="432"/>
                    </a:moveTo>
                    <a:cubicBezTo>
                      <a:pt x="5503" y="415"/>
                      <a:pt x="5300" y="492"/>
                      <a:pt x="5150" y="627"/>
                    </a:cubicBezTo>
                    <a:cubicBezTo>
                      <a:pt x="4998" y="761"/>
                      <a:pt x="4895" y="950"/>
                      <a:pt x="4882" y="1170"/>
                    </a:cubicBezTo>
                    <a:cubicBezTo>
                      <a:pt x="4866" y="1386"/>
                      <a:pt x="4944" y="1588"/>
                      <a:pt x="5078" y="1740"/>
                    </a:cubicBezTo>
                    <a:cubicBezTo>
                      <a:pt x="5211" y="1892"/>
                      <a:pt x="5401" y="1995"/>
                      <a:pt x="5619" y="2007"/>
                    </a:cubicBezTo>
                    <a:cubicBezTo>
                      <a:pt x="5834" y="2024"/>
                      <a:pt x="6038" y="1945"/>
                      <a:pt x="6190" y="1812"/>
                    </a:cubicBezTo>
                    <a:cubicBezTo>
                      <a:pt x="6342" y="1678"/>
                      <a:pt x="6445" y="1487"/>
                      <a:pt x="6458" y="1269"/>
                    </a:cubicBezTo>
                    <a:cubicBezTo>
                      <a:pt x="6486" y="835"/>
                      <a:pt x="6157" y="459"/>
                      <a:pt x="5719" y="4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815058" y="3536707"/>
                <a:ext cx="519161" cy="470788"/>
              </a:xfrm>
              <a:custGeom>
                <a:avLst/>
                <a:gdLst/>
                <a:ahLst/>
                <a:cxnLst/>
                <a:rect l="l" t="t" r="r" b="b"/>
                <a:pathLst>
                  <a:path w="10947" h="9927" extrusionOk="0">
                    <a:moveTo>
                      <a:pt x="9412" y="0"/>
                    </a:moveTo>
                    <a:cubicBezTo>
                      <a:pt x="10165" y="837"/>
                      <a:pt x="10679" y="1886"/>
                      <a:pt x="10860" y="3038"/>
                    </a:cubicBezTo>
                    <a:lnTo>
                      <a:pt x="10887" y="3219"/>
                    </a:lnTo>
                    <a:cubicBezTo>
                      <a:pt x="10934" y="3591"/>
                      <a:pt x="10946" y="3973"/>
                      <a:pt x="10922" y="4364"/>
                    </a:cubicBezTo>
                    <a:cubicBezTo>
                      <a:pt x="10899" y="4714"/>
                      <a:pt x="10848" y="5053"/>
                      <a:pt x="10768" y="5380"/>
                    </a:cubicBezTo>
                    <a:lnTo>
                      <a:pt x="10722" y="5555"/>
                    </a:lnTo>
                    <a:cubicBezTo>
                      <a:pt x="10054" y="7998"/>
                      <a:pt x="7878" y="9778"/>
                      <a:pt x="5316" y="9916"/>
                    </a:cubicBezTo>
                    <a:cubicBezTo>
                      <a:pt x="5324" y="9875"/>
                      <a:pt x="5326" y="9834"/>
                      <a:pt x="5328" y="9793"/>
                    </a:cubicBezTo>
                    <a:cubicBezTo>
                      <a:pt x="5355" y="9408"/>
                      <a:pt x="5222" y="9048"/>
                      <a:pt x="4985" y="8779"/>
                    </a:cubicBezTo>
                    <a:cubicBezTo>
                      <a:pt x="4749" y="8507"/>
                      <a:pt x="4409" y="8329"/>
                      <a:pt x="4023" y="8302"/>
                    </a:cubicBezTo>
                    <a:cubicBezTo>
                      <a:pt x="3638" y="8277"/>
                      <a:pt x="3278" y="8411"/>
                      <a:pt x="3009" y="8647"/>
                    </a:cubicBezTo>
                    <a:cubicBezTo>
                      <a:pt x="2785" y="8843"/>
                      <a:pt x="2626" y="9106"/>
                      <a:pt x="2561" y="9410"/>
                    </a:cubicBezTo>
                    <a:cubicBezTo>
                      <a:pt x="1508" y="8939"/>
                      <a:pt x="622" y="8174"/>
                      <a:pt x="0" y="7222"/>
                    </a:cubicBezTo>
                    <a:cubicBezTo>
                      <a:pt x="2532" y="7506"/>
                      <a:pt x="3509" y="7043"/>
                      <a:pt x="4434" y="5147"/>
                    </a:cubicBezTo>
                    <a:cubicBezTo>
                      <a:pt x="5417" y="3138"/>
                      <a:pt x="7218" y="5590"/>
                      <a:pt x="8004" y="2400"/>
                    </a:cubicBezTo>
                    <a:cubicBezTo>
                      <a:pt x="8370" y="893"/>
                      <a:pt x="8929" y="253"/>
                      <a:pt x="9412" y="0"/>
                    </a:cubicBezTo>
                    <a:close/>
                    <a:moveTo>
                      <a:pt x="5131" y="9922"/>
                    </a:moveTo>
                    <a:cubicBezTo>
                      <a:pt x="5139" y="9875"/>
                      <a:pt x="5148" y="9828"/>
                      <a:pt x="5150" y="9778"/>
                    </a:cubicBezTo>
                    <a:cubicBezTo>
                      <a:pt x="5170" y="9441"/>
                      <a:pt x="5055" y="9126"/>
                      <a:pt x="4849" y="8894"/>
                    </a:cubicBezTo>
                    <a:cubicBezTo>
                      <a:pt x="4644" y="8660"/>
                      <a:pt x="4348" y="8503"/>
                      <a:pt x="4010" y="8479"/>
                    </a:cubicBezTo>
                    <a:cubicBezTo>
                      <a:pt x="3673" y="8458"/>
                      <a:pt x="3361" y="8575"/>
                      <a:pt x="3124" y="8781"/>
                    </a:cubicBezTo>
                    <a:cubicBezTo>
                      <a:pt x="2921" y="8958"/>
                      <a:pt x="2777" y="9203"/>
                      <a:pt x="2729" y="9482"/>
                    </a:cubicBezTo>
                    <a:cubicBezTo>
                      <a:pt x="3309" y="9719"/>
                      <a:pt x="3936" y="9871"/>
                      <a:pt x="4594" y="9912"/>
                    </a:cubicBezTo>
                    <a:cubicBezTo>
                      <a:pt x="4777" y="9924"/>
                      <a:pt x="4954" y="9926"/>
                      <a:pt x="5131" y="9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6114357" y="3762165"/>
                <a:ext cx="55724" cy="55630"/>
              </a:xfrm>
              <a:custGeom>
                <a:avLst/>
                <a:gdLst/>
                <a:ahLst/>
                <a:cxnLst/>
                <a:rect l="l" t="t" r="r" b="b"/>
                <a:pathLst>
                  <a:path w="1175" h="1173" extrusionOk="0">
                    <a:moveTo>
                      <a:pt x="626" y="19"/>
                    </a:moveTo>
                    <a:cubicBezTo>
                      <a:pt x="936" y="40"/>
                      <a:pt x="1175" y="309"/>
                      <a:pt x="1154" y="624"/>
                    </a:cubicBezTo>
                    <a:cubicBezTo>
                      <a:pt x="1133" y="934"/>
                      <a:pt x="864" y="1173"/>
                      <a:pt x="552" y="1152"/>
                    </a:cubicBezTo>
                    <a:cubicBezTo>
                      <a:pt x="237" y="1132"/>
                      <a:pt x="0" y="862"/>
                      <a:pt x="21" y="550"/>
                    </a:cubicBezTo>
                    <a:cubicBezTo>
                      <a:pt x="42" y="237"/>
                      <a:pt x="311" y="1"/>
                      <a:pt x="62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667;p40">
            <a:extLst>
              <a:ext uri="{FF2B5EF4-FFF2-40B4-BE49-F238E27FC236}">
                <a16:creationId xmlns:a16="http://schemas.microsoft.com/office/drawing/2014/main" id="{41805B21-EEF7-9159-49C4-37E18D23B9C2}"/>
              </a:ext>
            </a:extLst>
          </p:cNvPr>
          <p:cNvSpPr txBox="1">
            <a:spLocks noGrp="1"/>
          </p:cNvSpPr>
          <p:nvPr>
            <p:ph type="title"/>
          </p:nvPr>
        </p:nvSpPr>
        <p:spPr>
          <a:xfrm>
            <a:off x="562358" y="928659"/>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Home </a:t>
            </a:r>
            <a:r>
              <a:rPr lang="en" dirty="0">
                <a:solidFill>
                  <a:schemeClr val="lt1"/>
                </a:solidFill>
              </a:rPr>
              <a:t>Page</a:t>
            </a:r>
            <a:endParaRPr dirty="0">
              <a:solidFill>
                <a:schemeClr val="lt1"/>
              </a:solidFill>
            </a:endParaRPr>
          </a:p>
        </p:txBody>
      </p:sp>
      <p:grpSp>
        <p:nvGrpSpPr>
          <p:cNvPr id="15" name="Group 14">
            <a:extLst>
              <a:ext uri="{FF2B5EF4-FFF2-40B4-BE49-F238E27FC236}">
                <a16:creationId xmlns:a16="http://schemas.microsoft.com/office/drawing/2014/main" id="{61FB13B7-0C73-6CF0-96FD-718B882C2B10}"/>
              </a:ext>
            </a:extLst>
          </p:cNvPr>
          <p:cNvGrpSpPr/>
          <p:nvPr/>
        </p:nvGrpSpPr>
        <p:grpSpPr>
          <a:xfrm>
            <a:off x="717614" y="-6803341"/>
            <a:ext cx="7548744" cy="10919683"/>
            <a:chOff x="717614" y="1359761"/>
            <a:chExt cx="7548744" cy="10919683"/>
          </a:xfrm>
        </p:grpSpPr>
        <p:pic>
          <p:nvPicPr>
            <p:cNvPr id="10" name="Picture 9">
              <a:extLst>
                <a:ext uri="{FF2B5EF4-FFF2-40B4-BE49-F238E27FC236}">
                  <a16:creationId xmlns:a16="http://schemas.microsoft.com/office/drawing/2014/main" id="{618C77EA-D726-6EA9-9219-EC68DF1582A7}"/>
                </a:ext>
              </a:extLst>
            </p:cNvPr>
            <p:cNvPicPr>
              <a:picLocks noChangeAspect="1"/>
            </p:cNvPicPr>
            <p:nvPr/>
          </p:nvPicPr>
          <p:blipFill>
            <a:blip r:embed="rId3"/>
            <a:stretch>
              <a:fillRect/>
            </a:stretch>
          </p:blipFill>
          <p:spPr>
            <a:xfrm>
              <a:off x="3946358" y="9853038"/>
              <a:ext cx="4320000" cy="2426406"/>
            </a:xfrm>
            <a:prstGeom prst="rect">
              <a:avLst/>
            </a:prstGeom>
          </p:spPr>
        </p:pic>
        <p:pic>
          <p:nvPicPr>
            <p:cNvPr id="9" name="Picture 8">
              <a:extLst>
                <a:ext uri="{FF2B5EF4-FFF2-40B4-BE49-F238E27FC236}">
                  <a16:creationId xmlns:a16="http://schemas.microsoft.com/office/drawing/2014/main" id="{F926F611-A819-93D4-729F-32BEC03CD0F5}"/>
                </a:ext>
              </a:extLst>
            </p:cNvPr>
            <p:cNvPicPr>
              <a:picLocks noChangeAspect="1"/>
            </p:cNvPicPr>
            <p:nvPr/>
          </p:nvPicPr>
          <p:blipFill>
            <a:blip r:embed="rId4"/>
            <a:stretch>
              <a:fillRect/>
            </a:stretch>
          </p:blipFill>
          <p:spPr>
            <a:xfrm>
              <a:off x="3946358" y="5598478"/>
              <a:ext cx="4320000" cy="2439822"/>
            </a:xfrm>
            <a:prstGeom prst="rect">
              <a:avLst/>
            </a:prstGeom>
          </p:spPr>
        </p:pic>
        <p:pic>
          <p:nvPicPr>
            <p:cNvPr id="8" name="Picture 7">
              <a:extLst>
                <a:ext uri="{FF2B5EF4-FFF2-40B4-BE49-F238E27FC236}">
                  <a16:creationId xmlns:a16="http://schemas.microsoft.com/office/drawing/2014/main" id="{8B1F56A5-1BA8-0339-CAEC-D5319B14A0F1}"/>
                </a:ext>
              </a:extLst>
            </p:cNvPr>
            <p:cNvPicPr>
              <a:picLocks noChangeAspect="1"/>
            </p:cNvPicPr>
            <p:nvPr/>
          </p:nvPicPr>
          <p:blipFill>
            <a:blip r:embed="rId5"/>
            <a:stretch>
              <a:fillRect/>
            </a:stretch>
          </p:blipFill>
          <p:spPr>
            <a:xfrm>
              <a:off x="3946358" y="1359761"/>
              <a:ext cx="4320000" cy="2423979"/>
            </a:xfrm>
            <a:prstGeom prst="rect">
              <a:avLst/>
            </a:prstGeom>
          </p:spPr>
        </p:pic>
        <p:sp>
          <p:nvSpPr>
            <p:cNvPr id="602" name="Google Shape;602;p37"/>
            <p:cNvSpPr/>
            <p:nvPr/>
          </p:nvSpPr>
          <p:spPr>
            <a:xfrm>
              <a:off x="2586619" y="4361947"/>
              <a:ext cx="168275" cy="168302"/>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717614" y="2624730"/>
              <a:ext cx="98328" cy="98344"/>
            </a:xfrm>
            <a:custGeom>
              <a:avLst/>
              <a:gdLst/>
              <a:ahLst/>
              <a:cxnLst/>
              <a:rect l="l" t="t" r="r" b="b"/>
              <a:pathLst>
                <a:path w="6293" h="6294" extrusionOk="0">
                  <a:moveTo>
                    <a:pt x="6293" y="3147"/>
                  </a:moveTo>
                  <a:cubicBezTo>
                    <a:pt x="6293" y="4885"/>
                    <a:pt x="4882" y="6293"/>
                    <a:pt x="3146" y="6293"/>
                  </a:cubicBezTo>
                  <a:cubicBezTo>
                    <a:pt x="1409" y="6293"/>
                    <a:pt x="0" y="4885"/>
                    <a:pt x="0" y="3147"/>
                  </a:cubicBezTo>
                  <a:cubicBezTo>
                    <a:pt x="0" y="1409"/>
                    <a:pt x="1409" y="1"/>
                    <a:pt x="3146" y="1"/>
                  </a:cubicBezTo>
                  <a:cubicBezTo>
                    <a:pt x="4882" y="1"/>
                    <a:pt x="6293" y="1409"/>
                    <a:pt x="6293" y="3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4;p39">
              <a:extLst>
                <a:ext uri="{FF2B5EF4-FFF2-40B4-BE49-F238E27FC236}">
                  <a16:creationId xmlns:a16="http://schemas.microsoft.com/office/drawing/2014/main" id="{40F0C5F2-C4FB-585E-F86E-4D783743E19D}"/>
                </a:ext>
              </a:extLst>
            </p:cNvPr>
            <p:cNvSpPr txBox="1"/>
            <p:nvPr/>
          </p:nvSpPr>
          <p:spPr>
            <a:xfrm>
              <a:off x="815942" y="1518646"/>
              <a:ext cx="2368769" cy="21062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The Home Page is where you can find all the stories you have made and where you can start creating new stories. You can access different stories that others have created and change the outline yourself.</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3" name="Google Shape;634;p39">
              <a:extLst>
                <a:ext uri="{FF2B5EF4-FFF2-40B4-BE49-F238E27FC236}">
                  <a16:creationId xmlns:a16="http://schemas.microsoft.com/office/drawing/2014/main" id="{6B431C2D-C604-543D-3CF0-FE8D45F4CB84}"/>
                </a:ext>
              </a:extLst>
            </p:cNvPr>
            <p:cNvSpPr txBox="1"/>
            <p:nvPr/>
          </p:nvSpPr>
          <p:spPr>
            <a:xfrm>
              <a:off x="854753" y="6350970"/>
              <a:ext cx="2368769" cy="9348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By clicking play, you can see what your options are when creating new stories</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4" name="Google Shape;634;p39">
              <a:extLst>
                <a:ext uri="{FF2B5EF4-FFF2-40B4-BE49-F238E27FC236}">
                  <a16:creationId xmlns:a16="http://schemas.microsoft.com/office/drawing/2014/main" id="{67407DBA-F19D-C329-888B-0D09980938F7}"/>
                </a:ext>
              </a:extLst>
            </p:cNvPr>
            <p:cNvSpPr txBox="1"/>
            <p:nvPr/>
          </p:nvSpPr>
          <p:spPr>
            <a:xfrm>
              <a:off x="815942" y="10500009"/>
              <a:ext cx="2368769" cy="113246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You can either, create stories by yourself or with your friends – up to 3 people can join you.</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extLst>
      <p:ext uri="{BB962C8B-B14F-4D97-AF65-F5344CB8AC3E}">
        <p14:creationId xmlns:p14="http://schemas.microsoft.com/office/powerpoint/2010/main" val="24530740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13" name="Google Shape;560;p36">
            <a:extLst>
              <a:ext uri="{FF2B5EF4-FFF2-40B4-BE49-F238E27FC236}">
                <a16:creationId xmlns:a16="http://schemas.microsoft.com/office/drawing/2014/main" id="{EDF029D8-2108-65AB-FC30-CBCEE2AA29CD}"/>
              </a:ext>
            </a:extLst>
          </p:cNvPr>
          <p:cNvSpPr/>
          <p:nvPr/>
        </p:nvSpPr>
        <p:spPr>
          <a:xfrm>
            <a:off x="2702671" y="3749337"/>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60;p36">
            <a:extLst>
              <a:ext uri="{FF2B5EF4-FFF2-40B4-BE49-F238E27FC236}">
                <a16:creationId xmlns:a16="http://schemas.microsoft.com/office/drawing/2014/main" id="{A5FA55A5-A3ED-0952-3109-600291092179}"/>
              </a:ext>
            </a:extLst>
          </p:cNvPr>
          <p:cNvSpPr/>
          <p:nvPr/>
        </p:nvSpPr>
        <p:spPr>
          <a:xfrm>
            <a:off x="2702671" y="2969219"/>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60;p36">
            <a:extLst>
              <a:ext uri="{FF2B5EF4-FFF2-40B4-BE49-F238E27FC236}">
                <a16:creationId xmlns:a16="http://schemas.microsoft.com/office/drawing/2014/main" id="{5311F05E-CF43-33C0-B4C8-BC0C0A791565}"/>
              </a:ext>
            </a:extLst>
          </p:cNvPr>
          <p:cNvSpPr/>
          <p:nvPr/>
        </p:nvSpPr>
        <p:spPr>
          <a:xfrm>
            <a:off x="2702671" y="2187984"/>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60;p36">
            <a:extLst>
              <a:ext uri="{FF2B5EF4-FFF2-40B4-BE49-F238E27FC236}">
                <a16:creationId xmlns:a16="http://schemas.microsoft.com/office/drawing/2014/main" id="{92E28EFB-B2F3-4F9B-9B5E-918C4F2E0535}"/>
              </a:ext>
            </a:extLst>
          </p:cNvPr>
          <p:cNvSpPr/>
          <p:nvPr/>
        </p:nvSpPr>
        <p:spPr>
          <a:xfrm>
            <a:off x="4566353" y="914665"/>
            <a:ext cx="3600000" cy="36000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6" name="Google Shape;546;p36"/>
          <p:cNvGrpSpPr/>
          <p:nvPr/>
        </p:nvGrpSpPr>
        <p:grpSpPr>
          <a:xfrm>
            <a:off x="764916" y="2372303"/>
            <a:ext cx="2392050" cy="586550"/>
            <a:chOff x="5489850" y="1719050"/>
            <a:chExt cx="2392050" cy="586550"/>
          </a:xfrm>
        </p:grpSpPr>
        <p:sp>
          <p:nvSpPr>
            <p:cNvPr id="547" name="Google Shape;547;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36"/>
          <p:cNvGrpSpPr/>
          <p:nvPr/>
        </p:nvGrpSpPr>
        <p:grpSpPr>
          <a:xfrm>
            <a:off x="781034" y="3150209"/>
            <a:ext cx="2392050" cy="586550"/>
            <a:chOff x="5489850" y="1719050"/>
            <a:chExt cx="2392050" cy="586550"/>
          </a:xfrm>
        </p:grpSpPr>
        <p:sp>
          <p:nvSpPr>
            <p:cNvPr id="550" name="Google Shape;550;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64916" y="3928115"/>
            <a:ext cx="2392050" cy="586550"/>
            <a:chOff x="5489850" y="1719050"/>
            <a:chExt cx="2392050" cy="586550"/>
          </a:xfrm>
        </p:grpSpPr>
        <p:sp>
          <p:nvSpPr>
            <p:cNvPr id="553" name="Google Shape;553;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6"/>
          <p:cNvGrpSpPr/>
          <p:nvPr/>
        </p:nvGrpSpPr>
        <p:grpSpPr>
          <a:xfrm>
            <a:off x="781034" y="1538248"/>
            <a:ext cx="2392050" cy="586550"/>
            <a:chOff x="5489850" y="1719050"/>
            <a:chExt cx="2392050" cy="586550"/>
          </a:xfrm>
        </p:grpSpPr>
        <p:sp>
          <p:nvSpPr>
            <p:cNvPr id="556" name="Google Shape;556;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6"/>
          <p:cNvSpPr txBox="1">
            <a:spLocks noGrp="1"/>
          </p:cNvSpPr>
          <p:nvPr>
            <p:ph type="title"/>
          </p:nvPr>
        </p:nvSpPr>
        <p:spPr>
          <a:xfrm>
            <a:off x="1062966" y="1658448"/>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Do</a:t>
            </a:r>
            <a:endParaRPr dirty="0"/>
          </a:p>
        </p:txBody>
      </p:sp>
      <p:sp>
        <p:nvSpPr>
          <p:cNvPr id="566" name="Google Shape;566;p36"/>
          <p:cNvSpPr txBox="1">
            <a:spLocks noGrp="1"/>
          </p:cNvSpPr>
          <p:nvPr>
            <p:ph type="title" idx="4"/>
          </p:nvPr>
        </p:nvSpPr>
        <p:spPr>
          <a:xfrm>
            <a:off x="1062966" y="2407545"/>
            <a:ext cx="1879800" cy="40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Say</a:t>
            </a:r>
            <a:endParaRPr dirty="0"/>
          </a:p>
        </p:txBody>
      </p:sp>
      <p:sp>
        <p:nvSpPr>
          <p:cNvPr id="568" name="Google Shape;568;p36"/>
          <p:cNvSpPr txBox="1">
            <a:spLocks noGrp="1"/>
          </p:cNvSpPr>
          <p:nvPr>
            <p:ph type="title" idx="6"/>
          </p:nvPr>
        </p:nvSpPr>
        <p:spPr>
          <a:xfrm>
            <a:off x="1062966" y="3894617"/>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Story</a:t>
            </a:r>
            <a:endParaRPr dirty="0"/>
          </a:p>
        </p:txBody>
      </p:sp>
      <p:sp>
        <p:nvSpPr>
          <p:cNvPr id="570" name="Google Shape;570;p36"/>
          <p:cNvSpPr txBox="1">
            <a:spLocks noGrp="1"/>
          </p:cNvSpPr>
          <p:nvPr>
            <p:ph type="title" idx="8"/>
          </p:nvPr>
        </p:nvSpPr>
        <p:spPr>
          <a:xfrm>
            <a:off x="1079084" y="3155681"/>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See</a:t>
            </a:r>
            <a:endParaRPr dirty="0"/>
          </a:p>
        </p:txBody>
      </p:sp>
      <p:sp>
        <p:nvSpPr>
          <p:cNvPr id="574" name="Google Shape;574;p36"/>
          <p:cNvSpPr txBox="1">
            <a:spLocks noGrp="1"/>
          </p:cNvSpPr>
          <p:nvPr>
            <p:ph type="title" idx="15"/>
          </p:nvPr>
        </p:nvSpPr>
        <p:spPr>
          <a:xfrm>
            <a:off x="720000" y="935913"/>
            <a:ext cx="7704000" cy="5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Creator </a:t>
            </a:r>
            <a:r>
              <a:rPr lang="en" dirty="0">
                <a:solidFill>
                  <a:schemeClr val="lt1"/>
                </a:solidFill>
              </a:rPr>
              <a:t>Tools</a:t>
            </a:r>
            <a:endParaRPr dirty="0">
              <a:solidFill>
                <a:schemeClr val="lt1"/>
              </a:solidFill>
            </a:endParaRPr>
          </a:p>
        </p:txBody>
      </p:sp>
      <p:sp>
        <p:nvSpPr>
          <p:cNvPr id="2" name="Google Shape;571;p36">
            <a:extLst>
              <a:ext uri="{FF2B5EF4-FFF2-40B4-BE49-F238E27FC236}">
                <a16:creationId xmlns:a16="http://schemas.microsoft.com/office/drawing/2014/main" id="{E597A6E9-D772-369D-83E1-FC9DCDA02719}"/>
              </a:ext>
            </a:extLst>
          </p:cNvPr>
          <p:cNvSpPr txBox="1">
            <a:spLocks/>
          </p:cNvSpPr>
          <p:nvPr/>
        </p:nvSpPr>
        <p:spPr>
          <a:xfrm>
            <a:off x="6280296" y="841728"/>
            <a:ext cx="1583197" cy="391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buClr>
                <a:schemeClr val="hlink"/>
              </a:buClr>
              <a:buSzPts val="1100"/>
              <a:buFont typeface="Arial"/>
              <a:buNone/>
            </a:pPr>
            <a:r>
              <a:rPr lang="en" b="1" dirty="0">
                <a:solidFill>
                  <a:schemeClr val="lt1"/>
                </a:solidFill>
              </a:rPr>
              <a:t>Do</a:t>
            </a:r>
            <a:endParaRPr lang="en-US" b="1" dirty="0"/>
          </a:p>
        </p:txBody>
      </p:sp>
      <p:sp>
        <p:nvSpPr>
          <p:cNvPr id="3" name="Google Shape;571;p36">
            <a:extLst>
              <a:ext uri="{FF2B5EF4-FFF2-40B4-BE49-F238E27FC236}">
                <a16:creationId xmlns:a16="http://schemas.microsoft.com/office/drawing/2014/main" id="{44DB96A9-5386-E01D-07B1-AEE3486EC7E4}"/>
              </a:ext>
            </a:extLst>
          </p:cNvPr>
          <p:cNvSpPr txBox="1">
            <a:spLocks/>
          </p:cNvSpPr>
          <p:nvPr/>
        </p:nvSpPr>
        <p:spPr>
          <a:xfrm>
            <a:off x="4725039" y="1218063"/>
            <a:ext cx="3240000" cy="324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lgn="l">
              <a:buClr>
                <a:schemeClr val="hlink"/>
              </a:buClr>
              <a:buSzPts val="1100"/>
              <a:buFont typeface="Arial"/>
              <a:buNone/>
            </a:pPr>
            <a:r>
              <a:rPr lang="en-US" sz="1300" b="1" dirty="0">
                <a:solidFill>
                  <a:schemeClr val="lt1"/>
                </a:solidFill>
              </a:rPr>
              <a:t>What is it?</a:t>
            </a:r>
          </a:p>
          <a:p>
            <a:pPr marL="0" indent="0" algn="l">
              <a:buClr>
                <a:schemeClr val="hlink"/>
              </a:buClr>
              <a:buSzPts val="1100"/>
              <a:buFont typeface="Arial"/>
              <a:buNone/>
            </a:pPr>
            <a:r>
              <a:rPr lang="en-US" sz="1300" dirty="0">
                <a:solidFill>
                  <a:schemeClr val="lt1"/>
                </a:solidFill>
              </a:rPr>
              <a:t>Have your character perform an action.</a:t>
            </a:r>
          </a:p>
          <a:p>
            <a:pPr marL="0" indent="0" algn="l">
              <a:buClr>
                <a:schemeClr val="hlink"/>
              </a:buClr>
              <a:buSzPts val="1100"/>
              <a:buFont typeface="Arial"/>
              <a:buNone/>
            </a:pPr>
            <a:endParaRPr lang="en-US" sz="1300" dirty="0">
              <a:solidFill>
                <a:schemeClr val="lt1"/>
              </a:solidFill>
            </a:endParaRPr>
          </a:p>
          <a:p>
            <a:pPr marL="0" indent="0" algn="l">
              <a:buClr>
                <a:schemeClr val="hlink"/>
              </a:buClr>
              <a:buSzPts val="1100"/>
              <a:buFont typeface="Arial"/>
              <a:buNone/>
            </a:pPr>
            <a:r>
              <a:rPr lang="en-US" sz="1300" b="1" dirty="0">
                <a:solidFill>
                  <a:schemeClr val="lt1"/>
                </a:solidFill>
              </a:rPr>
              <a:t>Tip:</a:t>
            </a:r>
          </a:p>
          <a:p>
            <a:pPr marL="0" indent="0" algn="l">
              <a:buClr>
                <a:schemeClr val="hlink"/>
              </a:buClr>
              <a:buSzPts val="1100"/>
              <a:buFont typeface="Arial"/>
              <a:buNone/>
            </a:pPr>
            <a:r>
              <a:rPr lang="en-US" sz="1300" dirty="0">
                <a:solidFill>
                  <a:schemeClr val="lt1"/>
                </a:solidFill>
              </a:rPr>
              <a:t>- Anything that you type in </a:t>
            </a:r>
            <a:r>
              <a:rPr lang="en-US" sz="1300" u="sng" dirty="0">
                <a:solidFill>
                  <a:schemeClr val="lt1"/>
                </a:solidFill>
              </a:rPr>
              <a:t>DO</a:t>
            </a:r>
            <a:r>
              <a:rPr lang="en-US" sz="1300" dirty="0">
                <a:solidFill>
                  <a:schemeClr val="lt1"/>
                </a:solidFill>
              </a:rPr>
              <a:t> mode is recognized by the AI as an action performed by your </a:t>
            </a:r>
          </a:p>
          <a:p>
            <a:pPr marL="0" indent="0" algn="l">
              <a:buClr>
                <a:schemeClr val="hlink"/>
              </a:buClr>
              <a:buSzPts val="1100"/>
              <a:buFont typeface="Arial"/>
              <a:buNone/>
            </a:pPr>
            <a:r>
              <a:rPr lang="en-US" sz="1300" dirty="0">
                <a:solidFill>
                  <a:schemeClr val="lt1"/>
                </a:solidFill>
              </a:rPr>
              <a:t>character, and it reacts by generating the outcome of that action within the context of the story.</a:t>
            </a:r>
          </a:p>
          <a:p>
            <a:pPr marL="0" indent="0" algn="l">
              <a:buClr>
                <a:schemeClr val="hlink"/>
              </a:buClr>
              <a:buSzPts val="1100"/>
              <a:buFont typeface="Arial"/>
              <a:buNone/>
            </a:pPr>
            <a:r>
              <a:rPr lang="en-US" sz="1300" dirty="0">
                <a:solidFill>
                  <a:schemeClr val="lt1"/>
                </a:solidFill>
              </a:rPr>
              <a:t>-You can use </a:t>
            </a:r>
            <a:r>
              <a:rPr lang="en-US" sz="1300" u="sng" dirty="0">
                <a:solidFill>
                  <a:schemeClr val="lt1"/>
                </a:solidFill>
              </a:rPr>
              <a:t>DO</a:t>
            </a:r>
            <a:r>
              <a:rPr lang="en-US" sz="1300" dirty="0">
                <a:solidFill>
                  <a:schemeClr val="lt1"/>
                </a:solidFill>
              </a:rPr>
              <a:t> to input more interesting </a:t>
            </a:r>
            <a:r>
              <a:rPr lang="en-US" sz="1300" u="sng" dirty="0">
                <a:solidFill>
                  <a:schemeClr val="lt1"/>
                </a:solidFill>
              </a:rPr>
              <a:t>Say</a:t>
            </a:r>
            <a:r>
              <a:rPr lang="en-US" sz="1300" dirty="0">
                <a:solidFill>
                  <a:schemeClr val="lt1"/>
                </a:solidFill>
              </a:rPr>
              <a:t> actions; shout, cry, ponder, or even combine actions while saying something</a:t>
            </a:r>
          </a:p>
        </p:txBody>
      </p:sp>
    </p:spTree>
    <p:extLst>
      <p:ext uri="{BB962C8B-B14F-4D97-AF65-F5344CB8AC3E}">
        <p14:creationId xmlns:p14="http://schemas.microsoft.com/office/powerpoint/2010/main" val="21034204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13" name="Google Shape;560;p36">
            <a:extLst>
              <a:ext uri="{FF2B5EF4-FFF2-40B4-BE49-F238E27FC236}">
                <a16:creationId xmlns:a16="http://schemas.microsoft.com/office/drawing/2014/main" id="{EDF029D8-2108-65AB-FC30-CBCEE2AA29CD}"/>
              </a:ext>
            </a:extLst>
          </p:cNvPr>
          <p:cNvSpPr/>
          <p:nvPr/>
        </p:nvSpPr>
        <p:spPr>
          <a:xfrm>
            <a:off x="2702671" y="3749337"/>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60;p36">
            <a:extLst>
              <a:ext uri="{FF2B5EF4-FFF2-40B4-BE49-F238E27FC236}">
                <a16:creationId xmlns:a16="http://schemas.microsoft.com/office/drawing/2014/main" id="{A5FA55A5-A3ED-0952-3109-600291092179}"/>
              </a:ext>
            </a:extLst>
          </p:cNvPr>
          <p:cNvSpPr/>
          <p:nvPr/>
        </p:nvSpPr>
        <p:spPr>
          <a:xfrm>
            <a:off x="2702671" y="2969219"/>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60;p36">
            <a:extLst>
              <a:ext uri="{FF2B5EF4-FFF2-40B4-BE49-F238E27FC236}">
                <a16:creationId xmlns:a16="http://schemas.microsoft.com/office/drawing/2014/main" id="{5311F05E-CF43-33C0-B4C8-BC0C0A791565}"/>
              </a:ext>
            </a:extLst>
          </p:cNvPr>
          <p:cNvSpPr/>
          <p:nvPr/>
        </p:nvSpPr>
        <p:spPr>
          <a:xfrm>
            <a:off x="4566353" y="866269"/>
            <a:ext cx="3600000" cy="36000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60;p36">
            <a:extLst>
              <a:ext uri="{FF2B5EF4-FFF2-40B4-BE49-F238E27FC236}">
                <a16:creationId xmlns:a16="http://schemas.microsoft.com/office/drawing/2014/main" id="{92E28EFB-B2F3-4F9B-9B5E-918C4F2E0535}"/>
              </a:ext>
            </a:extLst>
          </p:cNvPr>
          <p:cNvSpPr/>
          <p:nvPr/>
        </p:nvSpPr>
        <p:spPr>
          <a:xfrm>
            <a:off x="2703897" y="1351117"/>
            <a:ext cx="939600" cy="7164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6" name="Google Shape;546;p36"/>
          <p:cNvGrpSpPr/>
          <p:nvPr/>
        </p:nvGrpSpPr>
        <p:grpSpPr>
          <a:xfrm>
            <a:off x="764916" y="2372303"/>
            <a:ext cx="2392050" cy="586550"/>
            <a:chOff x="5489850" y="1719050"/>
            <a:chExt cx="2392050" cy="586550"/>
          </a:xfrm>
        </p:grpSpPr>
        <p:sp>
          <p:nvSpPr>
            <p:cNvPr id="547" name="Google Shape;547;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36"/>
          <p:cNvGrpSpPr/>
          <p:nvPr/>
        </p:nvGrpSpPr>
        <p:grpSpPr>
          <a:xfrm>
            <a:off x="781034" y="3150209"/>
            <a:ext cx="2392050" cy="586550"/>
            <a:chOff x="5489850" y="1719050"/>
            <a:chExt cx="2392050" cy="586550"/>
          </a:xfrm>
        </p:grpSpPr>
        <p:sp>
          <p:nvSpPr>
            <p:cNvPr id="550" name="Google Shape;550;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64916" y="3928115"/>
            <a:ext cx="2392050" cy="586550"/>
            <a:chOff x="5489850" y="1719050"/>
            <a:chExt cx="2392050" cy="586550"/>
          </a:xfrm>
        </p:grpSpPr>
        <p:sp>
          <p:nvSpPr>
            <p:cNvPr id="553" name="Google Shape;553;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6"/>
          <p:cNvGrpSpPr/>
          <p:nvPr/>
        </p:nvGrpSpPr>
        <p:grpSpPr>
          <a:xfrm>
            <a:off x="781034" y="1538248"/>
            <a:ext cx="2392050" cy="586550"/>
            <a:chOff x="5489850" y="1719050"/>
            <a:chExt cx="2392050" cy="586550"/>
          </a:xfrm>
        </p:grpSpPr>
        <p:sp>
          <p:nvSpPr>
            <p:cNvPr id="556" name="Google Shape;556;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6"/>
          <p:cNvSpPr txBox="1">
            <a:spLocks noGrp="1"/>
          </p:cNvSpPr>
          <p:nvPr>
            <p:ph type="title"/>
          </p:nvPr>
        </p:nvSpPr>
        <p:spPr>
          <a:xfrm>
            <a:off x="1062966" y="1658448"/>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Do</a:t>
            </a:r>
            <a:endParaRPr dirty="0"/>
          </a:p>
        </p:txBody>
      </p:sp>
      <p:sp>
        <p:nvSpPr>
          <p:cNvPr id="566" name="Google Shape;566;p36"/>
          <p:cNvSpPr txBox="1">
            <a:spLocks noGrp="1"/>
          </p:cNvSpPr>
          <p:nvPr>
            <p:ph type="title" idx="4"/>
          </p:nvPr>
        </p:nvSpPr>
        <p:spPr>
          <a:xfrm>
            <a:off x="1062966" y="2407545"/>
            <a:ext cx="1879800" cy="40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Say</a:t>
            </a:r>
            <a:endParaRPr dirty="0"/>
          </a:p>
        </p:txBody>
      </p:sp>
      <p:sp>
        <p:nvSpPr>
          <p:cNvPr id="568" name="Google Shape;568;p36"/>
          <p:cNvSpPr txBox="1">
            <a:spLocks noGrp="1"/>
          </p:cNvSpPr>
          <p:nvPr>
            <p:ph type="title" idx="6"/>
          </p:nvPr>
        </p:nvSpPr>
        <p:spPr>
          <a:xfrm>
            <a:off x="1062966" y="3894617"/>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Story</a:t>
            </a:r>
            <a:endParaRPr dirty="0"/>
          </a:p>
        </p:txBody>
      </p:sp>
      <p:sp>
        <p:nvSpPr>
          <p:cNvPr id="570" name="Google Shape;570;p36"/>
          <p:cNvSpPr txBox="1">
            <a:spLocks noGrp="1"/>
          </p:cNvSpPr>
          <p:nvPr>
            <p:ph type="title" idx="8"/>
          </p:nvPr>
        </p:nvSpPr>
        <p:spPr>
          <a:xfrm>
            <a:off x="1079084" y="3155681"/>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See</a:t>
            </a:r>
            <a:endParaRPr dirty="0"/>
          </a:p>
        </p:txBody>
      </p:sp>
      <p:sp>
        <p:nvSpPr>
          <p:cNvPr id="574" name="Google Shape;574;p36"/>
          <p:cNvSpPr txBox="1">
            <a:spLocks noGrp="1"/>
          </p:cNvSpPr>
          <p:nvPr>
            <p:ph type="title" idx="15"/>
          </p:nvPr>
        </p:nvSpPr>
        <p:spPr>
          <a:xfrm>
            <a:off x="720000" y="935913"/>
            <a:ext cx="7704000" cy="5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Creator </a:t>
            </a:r>
            <a:r>
              <a:rPr lang="en" dirty="0">
                <a:solidFill>
                  <a:schemeClr val="lt1"/>
                </a:solidFill>
              </a:rPr>
              <a:t>Tools</a:t>
            </a:r>
            <a:endParaRPr dirty="0">
              <a:solidFill>
                <a:schemeClr val="lt1"/>
              </a:solidFill>
            </a:endParaRPr>
          </a:p>
        </p:txBody>
      </p:sp>
      <p:sp>
        <p:nvSpPr>
          <p:cNvPr id="2" name="Google Shape;571;p36">
            <a:extLst>
              <a:ext uri="{FF2B5EF4-FFF2-40B4-BE49-F238E27FC236}">
                <a16:creationId xmlns:a16="http://schemas.microsoft.com/office/drawing/2014/main" id="{E597A6E9-D772-369D-83E1-FC9DCDA02719}"/>
              </a:ext>
            </a:extLst>
          </p:cNvPr>
          <p:cNvSpPr txBox="1">
            <a:spLocks/>
          </p:cNvSpPr>
          <p:nvPr/>
        </p:nvSpPr>
        <p:spPr>
          <a:xfrm>
            <a:off x="6280296" y="841728"/>
            <a:ext cx="1583197" cy="391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buClr>
                <a:schemeClr val="hlink"/>
              </a:buClr>
              <a:buSzPts val="1100"/>
              <a:buFont typeface="Arial"/>
              <a:buNone/>
            </a:pPr>
            <a:r>
              <a:rPr lang="en" b="1" dirty="0">
                <a:solidFill>
                  <a:schemeClr val="lt1"/>
                </a:solidFill>
              </a:rPr>
              <a:t>Say</a:t>
            </a:r>
            <a:endParaRPr lang="en-US" b="1" dirty="0"/>
          </a:p>
        </p:txBody>
      </p:sp>
      <p:sp>
        <p:nvSpPr>
          <p:cNvPr id="3" name="Google Shape;571;p36">
            <a:extLst>
              <a:ext uri="{FF2B5EF4-FFF2-40B4-BE49-F238E27FC236}">
                <a16:creationId xmlns:a16="http://schemas.microsoft.com/office/drawing/2014/main" id="{44DB96A9-5386-E01D-07B1-AEE3486EC7E4}"/>
              </a:ext>
            </a:extLst>
          </p:cNvPr>
          <p:cNvSpPr txBox="1">
            <a:spLocks/>
          </p:cNvSpPr>
          <p:nvPr/>
        </p:nvSpPr>
        <p:spPr>
          <a:xfrm>
            <a:off x="4725039" y="1218063"/>
            <a:ext cx="3240000" cy="324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lgn="l">
              <a:buClr>
                <a:schemeClr val="hlink"/>
              </a:buClr>
              <a:buSzPts val="1100"/>
              <a:buFont typeface="Arial"/>
              <a:buNone/>
            </a:pPr>
            <a:r>
              <a:rPr lang="en-US" sz="1300" b="1" dirty="0">
                <a:solidFill>
                  <a:schemeClr val="lt1"/>
                </a:solidFill>
              </a:rPr>
              <a:t>What is it?</a:t>
            </a:r>
          </a:p>
          <a:p>
            <a:pPr marL="0" indent="0" algn="l">
              <a:buClr>
                <a:schemeClr val="hlink"/>
              </a:buClr>
              <a:buSzPts val="1100"/>
              <a:buFont typeface="Arial"/>
              <a:buNone/>
            </a:pPr>
            <a:r>
              <a:rPr lang="en-US" sz="1300" dirty="0">
                <a:solidFill>
                  <a:schemeClr val="lt1"/>
                </a:solidFill>
              </a:rPr>
              <a:t>Have your character say what you type in.</a:t>
            </a:r>
          </a:p>
          <a:p>
            <a:pPr marL="0" indent="0" algn="l">
              <a:buClr>
                <a:schemeClr val="hlink"/>
              </a:buClr>
              <a:buSzPts val="1100"/>
              <a:buFont typeface="Arial"/>
              <a:buNone/>
            </a:pPr>
            <a:endParaRPr lang="en-US" sz="1300" dirty="0">
              <a:solidFill>
                <a:schemeClr val="lt1"/>
              </a:solidFill>
            </a:endParaRPr>
          </a:p>
          <a:p>
            <a:pPr marL="0" indent="0" algn="l">
              <a:buClr>
                <a:schemeClr val="hlink"/>
              </a:buClr>
              <a:buSzPts val="1100"/>
              <a:buFont typeface="Arial"/>
              <a:buNone/>
            </a:pPr>
            <a:r>
              <a:rPr lang="en-US" sz="1300" b="1" dirty="0">
                <a:solidFill>
                  <a:schemeClr val="lt1"/>
                </a:solidFill>
              </a:rPr>
              <a:t>Tip:</a:t>
            </a:r>
          </a:p>
          <a:p>
            <a:pPr marL="0" indent="0" algn="l">
              <a:buClr>
                <a:schemeClr val="hlink"/>
              </a:buClr>
              <a:buSzPts val="1100"/>
              <a:buFont typeface="Arial"/>
              <a:buNone/>
            </a:pPr>
            <a:r>
              <a:rPr lang="en-US" sz="1300" dirty="0">
                <a:solidFill>
                  <a:schemeClr val="lt1"/>
                </a:solidFill>
              </a:rPr>
              <a:t>- The AI treats Say inputs similarly to Do inputs, so anything you type is recognized by the AI as a </a:t>
            </a:r>
          </a:p>
          <a:p>
            <a:pPr marL="0" indent="0" algn="l">
              <a:buClr>
                <a:schemeClr val="hlink"/>
              </a:buClr>
              <a:buSzPts val="1100"/>
              <a:buFont typeface="Arial"/>
              <a:buNone/>
            </a:pPr>
            <a:r>
              <a:rPr lang="en-US" sz="1300" dirty="0">
                <a:solidFill>
                  <a:schemeClr val="lt1"/>
                </a:solidFill>
              </a:rPr>
              <a:t>speaking action perform by your character, and it reacts by generating a response to that action </a:t>
            </a:r>
          </a:p>
          <a:p>
            <a:pPr marL="0" indent="0" algn="l">
              <a:buClr>
                <a:schemeClr val="hlink"/>
              </a:buClr>
              <a:buSzPts val="1100"/>
              <a:buFont typeface="Arial"/>
              <a:buNone/>
            </a:pPr>
            <a:r>
              <a:rPr lang="en-US" sz="1300" dirty="0">
                <a:solidFill>
                  <a:schemeClr val="lt1"/>
                </a:solidFill>
              </a:rPr>
              <a:t>within the context of the story.</a:t>
            </a:r>
          </a:p>
        </p:txBody>
      </p:sp>
    </p:spTree>
    <p:extLst>
      <p:ext uri="{BB962C8B-B14F-4D97-AF65-F5344CB8AC3E}">
        <p14:creationId xmlns:p14="http://schemas.microsoft.com/office/powerpoint/2010/main" val="31979084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13" name="Google Shape;560;p36">
            <a:extLst>
              <a:ext uri="{FF2B5EF4-FFF2-40B4-BE49-F238E27FC236}">
                <a16:creationId xmlns:a16="http://schemas.microsoft.com/office/drawing/2014/main" id="{EDF029D8-2108-65AB-FC30-CBCEE2AA29CD}"/>
              </a:ext>
            </a:extLst>
          </p:cNvPr>
          <p:cNvSpPr/>
          <p:nvPr/>
        </p:nvSpPr>
        <p:spPr>
          <a:xfrm>
            <a:off x="2702671" y="3749337"/>
            <a:ext cx="940826" cy="716932"/>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60;p36">
            <a:extLst>
              <a:ext uri="{FF2B5EF4-FFF2-40B4-BE49-F238E27FC236}">
                <a16:creationId xmlns:a16="http://schemas.microsoft.com/office/drawing/2014/main" id="{A5FA55A5-A3ED-0952-3109-600291092179}"/>
              </a:ext>
            </a:extLst>
          </p:cNvPr>
          <p:cNvSpPr/>
          <p:nvPr/>
        </p:nvSpPr>
        <p:spPr>
          <a:xfrm>
            <a:off x="4566299" y="866269"/>
            <a:ext cx="3600000" cy="36000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60;p36">
            <a:extLst>
              <a:ext uri="{FF2B5EF4-FFF2-40B4-BE49-F238E27FC236}">
                <a16:creationId xmlns:a16="http://schemas.microsoft.com/office/drawing/2014/main" id="{5311F05E-CF43-33C0-B4C8-BC0C0A791565}"/>
              </a:ext>
            </a:extLst>
          </p:cNvPr>
          <p:cNvSpPr/>
          <p:nvPr/>
        </p:nvSpPr>
        <p:spPr>
          <a:xfrm>
            <a:off x="2703897" y="2179463"/>
            <a:ext cx="939600" cy="7164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60;p36">
            <a:extLst>
              <a:ext uri="{FF2B5EF4-FFF2-40B4-BE49-F238E27FC236}">
                <a16:creationId xmlns:a16="http://schemas.microsoft.com/office/drawing/2014/main" id="{92E28EFB-B2F3-4F9B-9B5E-918C4F2E0535}"/>
              </a:ext>
            </a:extLst>
          </p:cNvPr>
          <p:cNvSpPr/>
          <p:nvPr/>
        </p:nvSpPr>
        <p:spPr>
          <a:xfrm>
            <a:off x="2703897" y="1351117"/>
            <a:ext cx="939600" cy="7164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6" name="Google Shape;546;p36"/>
          <p:cNvGrpSpPr/>
          <p:nvPr/>
        </p:nvGrpSpPr>
        <p:grpSpPr>
          <a:xfrm>
            <a:off x="764916" y="2372303"/>
            <a:ext cx="2392050" cy="586550"/>
            <a:chOff x="5489850" y="1719050"/>
            <a:chExt cx="2392050" cy="586550"/>
          </a:xfrm>
        </p:grpSpPr>
        <p:sp>
          <p:nvSpPr>
            <p:cNvPr id="547" name="Google Shape;547;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36"/>
          <p:cNvGrpSpPr/>
          <p:nvPr/>
        </p:nvGrpSpPr>
        <p:grpSpPr>
          <a:xfrm>
            <a:off x="781034" y="3150209"/>
            <a:ext cx="2392050" cy="586550"/>
            <a:chOff x="5489850" y="1719050"/>
            <a:chExt cx="2392050" cy="586550"/>
          </a:xfrm>
        </p:grpSpPr>
        <p:sp>
          <p:nvSpPr>
            <p:cNvPr id="550" name="Google Shape;550;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64916" y="3928115"/>
            <a:ext cx="2392050" cy="586550"/>
            <a:chOff x="5489850" y="1719050"/>
            <a:chExt cx="2392050" cy="586550"/>
          </a:xfrm>
        </p:grpSpPr>
        <p:sp>
          <p:nvSpPr>
            <p:cNvPr id="553" name="Google Shape;553;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6"/>
          <p:cNvGrpSpPr/>
          <p:nvPr/>
        </p:nvGrpSpPr>
        <p:grpSpPr>
          <a:xfrm>
            <a:off x="781034" y="1538248"/>
            <a:ext cx="2392050" cy="586550"/>
            <a:chOff x="5489850" y="1719050"/>
            <a:chExt cx="2392050" cy="586550"/>
          </a:xfrm>
        </p:grpSpPr>
        <p:sp>
          <p:nvSpPr>
            <p:cNvPr id="556" name="Google Shape;556;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6"/>
          <p:cNvSpPr txBox="1">
            <a:spLocks noGrp="1"/>
          </p:cNvSpPr>
          <p:nvPr>
            <p:ph type="title"/>
          </p:nvPr>
        </p:nvSpPr>
        <p:spPr>
          <a:xfrm>
            <a:off x="1062966" y="1658448"/>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Do</a:t>
            </a:r>
            <a:endParaRPr dirty="0"/>
          </a:p>
        </p:txBody>
      </p:sp>
      <p:sp>
        <p:nvSpPr>
          <p:cNvPr id="566" name="Google Shape;566;p36"/>
          <p:cNvSpPr txBox="1">
            <a:spLocks noGrp="1"/>
          </p:cNvSpPr>
          <p:nvPr>
            <p:ph type="title" idx="4"/>
          </p:nvPr>
        </p:nvSpPr>
        <p:spPr>
          <a:xfrm>
            <a:off x="1062966" y="2407545"/>
            <a:ext cx="1879800" cy="40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Say</a:t>
            </a:r>
            <a:endParaRPr dirty="0"/>
          </a:p>
        </p:txBody>
      </p:sp>
      <p:sp>
        <p:nvSpPr>
          <p:cNvPr id="568" name="Google Shape;568;p36"/>
          <p:cNvSpPr txBox="1">
            <a:spLocks noGrp="1"/>
          </p:cNvSpPr>
          <p:nvPr>
            <p:ph type="title" idx="6"/>
          </p:nvPr>
        </p:nvSpPr>
        <p:spPr>
          <a:xfrm>
            <a:off x="1062966" y="3894617"/>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Story</a:t>
            </a:r>
            <a:endParaRPr dirty="0"/>
          </a:p>
        </p:txBody>
      </p:sp>
      <p:sp>
        <p:nvSpPr>
          <p:cNvPr id="570" name="Google Shape;570;p36"/>
          <p:cNvSpPr txBox="1">
            <a:spLocks noGrp="1"/>
          </p:cNvSpPr>
          <p:nvPr>
            <p:ph type="title" idx="8"/>
          </p:nvPr>
        </p:nvSpPr>
        <p:spPr>
          <a:xfrm>
            <a:off x="1079084" y="3155681"/>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See</a:t>
            </a:r>
            <a:endParaRPr dirty="0"/>
          </a:p>
        </p:txBody>
      </p:sp>
      <p:sp>
        <p:nvSpPr>
          <p:cNvPr id="574" name="Google Shape;574;p36"/>
          <p:cNvSpPr txBox="1">
            <a:spLocks noGrp="1"/>
          </p:cNvSpPr>
          <p:nvPr>
            <p:ph type="title" idx="15"/>
          </p:nvPr>
        </p:nvSpPr>
        <p:spPr>
          <a:xfrm>
            <a:off x="720000" y="935913"/>
            <a:ext cx="7704000" cy="5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Creator </a:t>
            </a:r>
            <a:r>
              <a:rPr lang="en" dirty="0">
                <a:solidFill>
                  <a:schemeClr val="lt1"/>
                </a:solidFill>
              </a:rPr>
              <a:t>Tools</a:t>
            </a:r>
            <a:endParaRPr dirty="0">
              <a:solidFill>
                <a:schemeClr val="lt1"/>
              </a:solidFill>
            </a:endParaRPr>
          </a:p>
        </p:txBody>
      </p:sp>
      <p:sp>
        <p:nvSpPr>
          <p:cNvPr id="2" name="Google Shape;571;p36">
            <a:extLst>
              <a:ext uri="{FF2B5EF4-FFF2-40B4-BE49-F238E27FC236}">
                <a16:creationId xmlns:a16="http://schemas.microsoft.com/office/drawing/2014/main" id="{E597A6E9-D772-369D-83E1-FC9DCDA02719}"/>
              </a:ext>
            </a:extLst>
          </p:cNvPr>
          <p:cNvSpPr txBox="1">
            <a:spLocks/>
          </p:cNvSpPr>
          <p:nvPr/>
        </p:nvSpPr>
        <p:spPr>
          <a:xfrm>
            <a:off x="6280296" y="841728"/>
            <a:ext cx="1583197" cy="391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buClr>
                <a:schemeClr val="hlink"/>
              </a:buClr>
              <a:buSzPts val="1100"/>
              <a:buFont typeface="Arial"/>
              <a:buNone/>
            </a:pPr>
            <a:r>
              <a:rPr lang="en" b="1" dirty="0">
                <a:solidFill>
                  <a:schemeClr val="lt1"/>
                </a:solidFill>
              </a:rPr>
              <a:t>See</a:t>
            </a:r>
            <a:endParaRPr lang="en-US" b="1" dirty="0"/>
          </a:p>
        </p:txBody>
      </p:sp>
      <p:sp>
        <p:nvSpPr>
          <p:cNvPr id="3" name="Google Shape;571;p36">
            <a:extLst>
              <a:ext uri="{FF2B5EF4-FFF2-40B4-BE49-F238E27FC236}">
                <a16:creationId xmlns:a16="http://schemas.microsoft.com/office/drawing/2014/main" id="{44DB96A9-5386-E01D-07B1-AEE3486EC7E4}"/>
              </a:ext>
            </a:extLst>
          </p:cNvPr>
          <p:cNvSpPr txBox="1">
            <a:spLocks/>
          </p:cNvSpPr>
          <p:nvPr/>
        </p:nvSpPr>
        <p:spPr>
          <a:xfrm>
            <a:off x="4725039" y="1218063"/>
            <a:ext cx="3240000" cy="324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lgn="l">
              <a:buClr>
                <a:schemeClr val="hlink"/>
              </a:buClr>
              <a:buSzPts val="1100"/>
              <a:buFont typeface="Arial"/>
              <a:buNone/>
            </a:pPr>
            <a:r>
              <a:rPr lang="en-US" sz="1300" b="1" dirty="0">
                <a:solidFill>
                  <a:schemeClr val="lt1"/>
                </a:solidFill>
              </a:rPr>
              <a:t>What is it?</a:t>
            </a:r>
          </a:p>
          <a:p>
            <a:pPr marL="0" indent="0" algn="l">
              <a:buClr>
                <a:schemeClr val="hlink"/>
              </a:buClr>
              <a:buSzPts val="1100"/>
              <a:buFont typeface="Arial"/>
              <a:buNone/>
            </a:pPr>
            <a:r>
              <a:rPr lang="en-US" sz="1300" dirty="0">
                <a:solidFill>
                  <a:schemeClr val="lt1"/>
                </a:solidFill>
              </a:rPr>
              <a:t>Have the AI generate an image.</a:t>
            </a:r>
          </a:p>
          <a:p>
            <a:pPr marL="0" indent="0" algn="l">
              <a:buClr>
                <a:schemeClr val="hlink"/>
              </a:buClr>
              <a:buSzPts val="1100"/>
              <a:buFont typeface="Arial"/>
              <a:buNone/>
            </a:pPr>
            <a:endParaRPr lang="en-US" sz="1300" dirty="0">
              <a:solidFill>
                <a:schemeClr val="lt1"/>
              </a:solidFill>
            </a:endParaRPr>
          </a:p>
          <a:p>
            <a:pPr marL="0" indent="0" algn="l">
              <a:buClr>
                <a:schemeClr val="hlink"/>
              </a:buClr>
              <a:buSzPts val="1100"/>
              <a:buFont typeface="Arial"/>
              <a:buNone/>
            </a:pPr>
            <a:r>
              <a:rPr lang="en-US" sz="1300" b="1" dirty="0">
                <a:solidFill>
                  <a:schemeClr val="lt1"/>
                </a:solidFill>
              </a:rPr>
              <a:t>Tip:</a:t>
            </a:r>
          </a:p>
          <a:p>
            <a:pPr marL="0" indent="0" algn="l">
              <a:buClr>
                <a:schemeClr val="hlink"/>
              </a:buClr>
              <a:buSzPts val="1100"/>
              <a:buFont typeface="Arial"/>
              <a:buNone/>
            </a:pPr>
            <a:r>
              <a:rPr lang="en-US" sz="1300" dirty="0">
                <a:solidFill>
                  <a:schemeClr val="lt1"/>
                </a:solidFill>
              </a:rPr>
              <a:t>- When generating your images, See, list information from most important, what makes up more of your image (medium and foreground) to least (various details). The AI considers the beginning of your prompt first and may forget the end if the prompt is too long.</a:t>
            </a:r>
          </a:p>
          <a:p>
            <a:pPr marL="0" indent="0" algn="l">
              <a:buClr>
                <a:schemeClr val="hlink"/>
              </a:buClr>
              <a:buSzPts val="1100"/>
              <a:buFont typeface="Arial"/>
              <a:buNone/>
            </a:pPr>
            <a:r>
              <a:rPr lang="en-US" sz="1300" dirty="0">
                <a:solidFill>
                  <a:schemeClr val="lt1"/>
                </a:solidFill>
              </a:rPr>
              <a:t>- When generating photo-realistic images, always talk about the LIGHTING: dramatic, high-key,  low-key, etc.</a:t>
            </a:r>
          </a:p>
        </p:txBody>
      </p:sp>
    </p:spTree>
    <p:extLst>
      <p:ext uri="{BB962C8B-B14F-4D97-AF65-F5344CB8AC3E}">
        <p14:creationId xmlns:p14="http://schemas.microsoft.com/office/powerpoint/2010/main" val="8844061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13" name="Google Shape;560;p36">
            <a:extLst>
              <a:ext uri="{FF2B5EF4-FFF2-40B4-BE49-F238E27FC236}">
                <a16:creationId xmlns:a16="http://schemas.microsoft.com/office/drawing/2014/main" id="{EDF029D8-2108-65AB-FC30-CBCEE2AA29CD}"/>
              </a:ext>
            </a:extLst>
          </p:cNvPr>
          <p:cNvSpPr/>
          <p:nvPr/>
        </p:nvSpPr>
        <p:spPr>
          <a:xfrm>
            <a:off x="4567579" y="858063"/>
            <a:ext cx="3600000" cy="36000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60;p36">
            <a:extLst>
              <a:ext uri="{FF2B5EF4-FFF2-40B4-BE49-F238E27FC236}">
                <a16:creationId xmlns:a16="http://schemas.microsoft.com/office/drawing/2014/main" id="{A5FA55A5-A3ED-0952-3109-600291092179}"/>
              </a:ext>
            </a:extLst>
          </p:cNvPr>
          <p:cNvSpPr/>
          <p:nvPr/>
        </p:nvSpPr>
        <p:spPr>
          <a:xfrm>
            <a:off x="2703897" y="2964400"/>
            <a:ext cx="939600" cy="7164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60;p36">
            <a:extLst>
              <a:ext uri="{FF2B5EF4-FFF2-40B4-BE49-F238E27FC236}">
                <a16:creationId xmlns:a16="http://schemas.microsoft.com/office/drawing/2014/main" id="{5311F05E-CF43-33C0-B4C8-BC0C0A791565}"/>
              </a:ext>
            </a:extLst>
          </p:cNvPr>
          <p:cNvSpPr/>
          <p:nvPr/>
        </p:nvSpPr>
        <p:spPr>
          <a:xfrm>
            <a:off x="2703897" y="2179463"/>
            <a:ext cx="939600" cy="7164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60;p36">
            <a:extLst>
              <a:ext uri="{FF2B5EF4-FFF2-40B4-BE49-F238E27FC236}">
                <a16:creationId xmlns:a16="http://schemas.microsoft.com/office/drawing/2014/main" id="{92E28EFB-B2F3-4F9B-9B5E-918C4F2E0535}"/>
              </a:ext>
            </a:extLst>
          </p:cNvPr>
          <p:cNvSpPr/>
          <p:nvPr/>
        </p:nvSpPr>
        <p:spPr>
          <a:xfrm>
            <a:off x="2703897" y="1351117"/>
            <a:ext cx="939600" cy="716400"/>
          </a:xfrm>
          <a:custGeom>
            <a:avLst/>
            <a:gdLst/>
            <a:ahLst/>
            <a:cxnLst/>
            <a:rect l="l" t="t" r="r" b="b"/>
            <a:pathLst>
              <a:path w="19298" h="16869" extrusionOk="0">
                <a:moveTo>
                  <a:pt x="19298" y="1611"/>
                </a:moveTo>
                <a:lnTo>
                  <a:pt x="19298" y="16869"/>
                </a:lnTo>
                <a:lnTo>
                  <a:pt x="1" y="16869"/>
                </a:lnTo>
                <a:lnTo>
                  <a:pt x="1" y="1611"/>
                </a:lnTo>
                <a:cubicBezTo>
                  <a:pt x="1" y="1381"/>
                  <a:pt x="192" y="1189"/>
                  <a:pt x="422" y="1189"/>
                </a:cubicBezTo>
                <a:lnTo>
                  <a:pt x="10054" y="1189"/>
                </a:lnTo>
                <a:lnTo>
                  <a:pt x="10223" y="178"/>
                </a:lnTo>
                <a:cubicBezTo>
                  <a:pt x="10241" y="75"/>
                  <a:pt x="10330" y="1"/>
                  <a:pt x="10433" y="1"/>
                </a:cubicBezTo>
                <a:lnTo>
                  <a:pt x="16655" y="1"/>
                </a:lnTo>
                <a:cubicBezTo>
                  <a:pt x="16758" y="1"/>
                  <a:pt x="16844" y="77"/>
                  <a:pt x="16863" y="178"/>
                </a:cubicBezTo>
                <a:lnTo>
                  <a:pt x="17034" y="1189"/>
                </a:lnTo>
                <a:lnTo>
                  <a:pt x="18876" y="1189"/>
                </a:lnTo>
                <a:cubicBezTo>
                  <a:pt x="19110" y="1189"/>
                  <a:pt x="19298" y="1381"/>
                  <a:pt x="19298" y="1611"/>
                </a:cubicBezTo>
                <a:close/>
              </a:path>
            </a:pathLst>
          </a:custGeom>
          <a:solidFill>
            <a:srgbClr val="F8EF5B"/>
          </a:solidFill>
          <a:ln>
            <a:noFill/>
          </a:ln>
          <a:effectLst>
            <a:outerShdw dist="104775" dir="186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6" name="Google Shape;546;p36"/>
          <p:cNvGrpSpPr/>
          <p:nvPr/>
        </p:nvGrpSpPr>
        <p:grpSpPr>
          <a:xfrm>
            <a:off x="764916" y="2372303"/>
            <a:ext cx="2392050" cy="586550"/>
            <a:chOff x="5489850" y="1719050"/>
            <a:chExt cx="2392050" cy="586550"/>
          </a:xfrm>
        </p:grpSpPr>
        <p:sp>
          <p:nvSpPr>
            <p:cNvPr id="547" name="Google Shape;547;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36"/>
          <p:cNvGrpSpPr/>
          <p:nvPr/>
        </p:nvGrpSpPr>
        <p:grpSpPr>
          <a:xfrm>
            <a:off x="781034" y="3150209"/>
            <a:ext cx="2392050" cy="586550"/>
            <a:chOff x="5489850" y="1719050"/>
            <a:chExt cx="2392050" cy="586550"/>
          </a:xfrm>
        </p:grpSpPr>
        <p:sp>
          <p:nvSpPr>
            <p:cNvPr id="550" name="Google Shape;550;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64916" y="3928115"/>
            <a:ext cx="2392050" cy="586550"/>
            <a:chOff x="5489850" y="1719050"/>
            <a:chExt cx="2392050" cy="586550"/>
          </a:xfrm>
        </p:grpSpPr>
        <p:sp>
          <p:nvSpPr>
            <p:cNvPr id="553" name="Google Shape;553;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6"/>
          <p:cNvGrpSpPr/>
          <p:nvPr/>
        </p:nvGrpSpPr>
        <p:grpSpPr>
          <a:xfrm>
            <a:off x="781034" y="1538248"/>
            <a:ext cx="2392050" cy="586550"/>
            <a:chOff x="5489850" y="1719050"/>
            <a:chExt cx="2392050" cy="586550"/>
          </a:xfrm>
        </p:grpSpPr>
        <p:sp>
          <p:nvSpPr>
            <p:cNvPr id="556" name="Google Shape;556;p36"/>
            <p:cNvSpPr/>
            <p:nvPr/>
          </p:nvSpPr>
          <p:spPr>
            <a:xfrm>
              <a:off x="5577600" y="1775200"/>
              <a:ext cx="2304300" cy="53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5489850" y="1719050"/>
              <a:ext cx="2304300" cy="53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6"/>
          <p:cNvSpPr txBox="1">
            <a:spLocks noGrp="1"/>
          </p:cNvSpPr>
          <p:nvPr>
            <p:ph type="title"/>
          </p:nvPr>
        </p:nvSpPr>
        <p:spPr>
          <a:xfrm>
            <a:off x="1062966" y="1658448"/>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Do</a:t>
            </a:r>
            <a:endParaRPr dirty="0"/>
          </a:p>
        </p:txBody>
      </p:sp>
      <p:sp>
        <p:nvSpPr>
          <p:cNvPr id="566" name="Google Shape;566;p36"/>
          <p:cNvSpPr txBox="1">
            <a:spLocks noGrp="1"/>
          </p:cNvSpPr>
          <p:nvPr>
            <p:ph type="title" idx="4"/>
          </p:nvPr>
        </p:nvSpPr>
        <p:spPr>
          <a:xfrm>
            <a:off x="1062966" y="2407545"/>
            <a:ext cx="1879800" cy="40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Say</a:t>
            </a:r>
            <a:endParaRPr dirty="0"/>
          </a:p>
        </p:txBody>
      </p:sp>
      <p:sp>
        <p:nvSpPr>
          <p:cNvPr id="568" name="Google Shape;568;p36"/>
          <p:cNvSpPr txBox="1">
            <a:spLocks noGrp="1"/>
          </p:cNvSpPr>
          <p:nvPr>
            <p:ph type="title" idx="6"/>
          </p:nvPr>
        </p:nvSpPr>
        <p:spPr>
          <a:xfrm>
            <a:off x="1062966" y="3894617"/>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Story</a:t>
            </a:r>
            <a:endParaRPr dirty="0"/>
          </a:p>
        </p:txBody>
      </p:sp>
      <p:sp>
        <p:nvSpPr>
          <p:cNvPr id="570" name="Google Shape;570;p36"/>
          <p:cNvSpPr txBox="1">
            <a:spLocks noGrp="1"/>
          </p:cNvSpPr>
          <p:nvPr>
            <p:ph type="title" idx="8"/>
          </p:nvPr>
        </p:nvSpPr>
        <p:spPr>
          <a:xfrm>
            <a:off x="1079084" y="3155681"/>
            <a:ext cx="1883700" cy="40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See</a:t>
            </a:r>
            <a:endParaRPr dirty="0"/>
          </a:p>
        </p:txBody>
      </p:sp>
      <p:sp>
        <p:nvSpPr>
          <p:cNvPr id="574" name="Google Shape;574;p36"/>
          <p:cNvSpPr txBox="1">
            <a:spLocks noGrp="1"/>
          </p:cNvSpPr>
          <p:nvPr>
            <p:ph type="title" idx="15"/>
          </p:nvPr>
        </p:nvSpPr>
        <p:spPr>
          <a:xfrm>
            <a:off x="720000" y="935913"/>
            <a:ext cx="7704000" cy="5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Creator </a:t>
            </a:r>
            <a:r>
              <a:rPr lang="en" dirty="0">
                <a:solidFill>
                  <a:schemeClr val="lt1"/>
                </a:solidFill>
              </a:rPr>
              <a:t>Tools</a:t>
            </a:r>
            <a:endParaRPr dirty="0">
              <a:solidFill>
                <a:schemeClr val="lt1"/>
              </a:solidFill>
            </a:endParaRPr>
          </a:p>
        </p:txBody>
      </p:sp>
      <p:sp>
        <p:nvSpPr>
          <p:cNvPr id="2" name="Google Shape;571;p36">
            <a:extLst>
              <a:ext uri="{FF2B5EF4-FFF2-40B4-BE49-F238E27FC236}">
                <a16:creationId xmlns:a16="http://schemas.microsoft.com/office/drawing/2014/main" id="{E597A6E9-D772-369D-83E1-FC9DCDA02719}"/>
              </a:ext>
            </a:extLst>
          </p:cNvPr>
          <p:cNvSpPr txBox="1">
            <a:spLocks/>
          </p:cNvSpPr>
          <p:nvPr/>
        </p:nvSpPr>
        <p:spPr>
          <a:xfrm>
            <a:off x="6280296" y="841728"/>
            <a:ext cx="1583197" cy="391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buClr>
                <a:schemeClr val="hlink"/>
              </a:buClr>
              <a:buSzPts val="1100"/>
              <a:buFont typeface="Arial"/>
              <a:buNone/>
            </a:pPr>
            <a:r>
              <a:rPr lang="en" b="1" dirty="0">
                <a:solidFill>
                  <a:schemeClr val="lt1"/>
                </a:solidFill>
              </a:rPr>
              <a:t>Story</a:t>
            </a:r>
            <a:endParaRPr lang="en-US" b="1" dirty="0"/>
          </a:p>
        </p:txBody>
      </p:sp>
      <p:sp>
        <p:nvSpPr>
          <p:cNvPr id="3" name="Google Shape;571;p36">
            <a:extLst>
              <a:ext uri="{FF2B5EF4-FFF2-40B4-BE49-F238E27FC236}">
                <a16:creationId xmlns:a16="http://schemas.microsoft.com/office/drawing/2014/main" id="{44DB96A9-5386-E01D-07B1-AEE3486EC7E4}"/>
              </a:ext>
            </a:extLst>
          </p:cNvPr>
          <p:cNvSpPr txBox="1">
            <a:spLocks/>
          </p:cNvSpPr>
          <p:nvPr/>
        </p:nvSpPr>
        <p:spPr>
          <a:xfrm>
            <a:off x="4725039" y="1218063"/>
            <a:ext cx="3240000" cy="324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160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1600"/>
              </a:spcBef>
              <a:spcAft>
                <a:spcPts val="160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lgn="l">
              <a:buClr>
                <a:schemeClr val="hlink"/>
              </a:buClr>
              <a:buSzPts val="1100"/>
              <a:buFont typeface="Arial"/>
              <a:buNone/>
            </a:pPr>
            <a:r>
              <a:rPr lang="en-US" sz="1300" b="1" dirty="0">
                <a:solidFill>
                  <a:schemeClr val="lt1"/>
                </a:solidFill>
              </a:rPr>
              <a:t>What is it?</a:t>
            </a:r>
          </a:p>
          <a:p>
            <a:pPr marL="0" indent="0" algn="l">
              <a:buClr>
                <a:schemeClr val="hlink"/>
              </a:buClr>
              <a:buSzPts val="1100"/>
              <a:buFont typeface="Arial"/>
              <a:buNone/>
            </a:pPr>
            <a:r>
              <a:rPr lang="en-US" sz="1300" dirty="0">
                <a:solidFill>
                  <a:schemeClr val="lt1"/>
                </a:solidFill>
              </a:rPr>
              <a:t>Have the AI respond to your own narration.</a:t>
            </a:r>
          </a:p>
          <a:p>
            <a:pPr marL="0" indent="0" algn="l">
              <a:buClr>
                <a:schemeClr val="hlink"/>
              </a:buClr>
              <a:buSzPts val="1100"/>
              <a:buFont typeface="Arial"/>
              <a:buNone/>
            </a:pPr>
            <a:endParaRPr lang="en-US" sz="1300" dirty="0">
              <a:solidFill>
                <a:schemeClr val="lt1"/>
              </a:solidFill>
            </a:endParaRPr>
          </a:p>
          <a:p>
            <a:pPr marL="0" indent="0" algn="l">
              <a:buClr>
                <a:schemeClr val="hlink"/>
              </a:buClr>
              <a:buSzPts val="1100"/>
              <a:buFont typeface="Arial"/>
              <a:buNone/>
            </a:pPr>
            <a:r>
              <a:rPr lang="en-US" sz="1300" b="1" dirty="0">
                <a:solidFill>
                  <a:schemeClr val="lt1"/>
                </a:solidFill>
              </a:rPr>
              <a:t>Tip:</a:t>
            </a:r>
          </a:p>
          <a:p>
            <a:pPr marL="0" indent="0" algn="l">
              <a:buClr>
                <a:schemeClr val="hlink"/>
              </a:buClr>
              <a:buSzPts val="1100"/>
              <a:buFont typeface="Arial"/>
              <a:buNone/>
            </a:pPr>
            <a:r>
              <a:rPr lang="en-US" sz="1300" dirty="0">
                <a:solidFill>
                  <a:schemeClr val="lt1"/>
                </a:solidFill>
              </a:rPr>
              <a:t>-In Story, the inputs are treated the same as AI outputs, so no icon appears next to these actions in  the game screen. If you combine the Story inputs with Do and Say to guide the AI during your  adventures, or they can be used entirely on their own to create standalone stories without any  ‘game’ like-elements.</a:t>
            </a:r>
          </a:p>
        </p:txBody>
      </p:sp>
    </p:spTree>
    <p:extLst>
      <p:ext uri="{BB962C8B-B14F-4D97-AF65-F5344CB8AC3E}">
        <p14:creationId xmlns:p14="http://schemas.microsoft.com/office/powerpoint/2010/main" val="31561359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30" name="Google Shape;630;p39"/>
          <p:cNvSpPr txBox="1">
            <a:spLocks noGrp="1"/>
          </p:cNvSpPr>
          <p:nvPr>
            <p:ph type="title"/>
          </p:nvPr>
        </p:nvSpPr>
        <p:spPr>
          <a:xfrm>
            <a:off x="611998" y="9396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a:solidFill>
                  <a:schemeClr val="lt1"/>
                </a:solidFill>
              </a:rPr>
              <a:t>Create!</a:t>
            </a:r>
            <a:endParaRPr dirty="0">
              <a:solidFill>
                <a:schemeClr val="lt1"/>
              </a:solidFill>
            </a:endParaRPr>
          </a:p>
        </p:txBody>
      </p:sp>
      <p:sp>
        <p:nvSpPr>
          <p:cNvPr id="646" name="Google Shape;646;p39"/>
          <p:cNvSpPr/>
          <p:nvPr/>
        </p:nvSpPr>
        <p:spPr>
          <a:xfrm rot="-9675424">
            <a:off x="-10633678" y="-3154342"/>
            <a:ext cx="91093" cy="90892"/>
          </a:xfrm>
          <a:custGeom>
            <a:avLst/>
            <a:gdLst/>
            <a:ahLst/>
            <a:cxnLst/>
            <a:rect l="l" t="t" r="r" b="b"/>
            <a:pathLst>
              <a:path w="1811" h="1807" extrusionOk="0">
                <a:moveTo>
                  <a:pt x="961" y="31"/>
                </a:moveTo>
                <a:cubicBezTo>
                  <a:pt x="1442" y="64"/>
                  <a:pt x="1810" y="478"/>
                  <a:pt x="1777" y="959"/>
                </a:cubicBezTo>
                <a:cubicBezTo>
                  <a:pt x="1747" y="1440"/>
                  <a:pt x="1329" y="1806"/>
                  <a:pt x="848" y="1773"/>
                </a:cubicBezTo>
                <a:cubicBezTo>
                  <a:pt x="369" y="1740"/>
                  <a:pt x="1" y="1327"/>
                  <a:pt x="34" y="846"/>
                </a:cubicBezTo>
                <a:cubicBezTo>
                  <a:pt x="64" y="365"/>
                  <a:pt x="482" y="1"/>
                  <a:pt x="96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oup 26">
            <a:extLst>
              <a:ext uri="{FF2B5EF4-FFF2-40B4-BE49-F238E27FC236}">
                <a16:creationId xmlns:a16="http://schemas.microsoft.com/office/drawing/2014/main" id="{8735697C-F928-89D5-43E0-F3DD9EEBD8E6}"/>
              </a:ext>
            </a:extLst>
          </p:cNvPr>
          <p:cNvGrpSpPr/>
          <p:nvPr/>
        </p:nvGrpSpPr>
        <p:grpSpPr>
          <a:xfrm>
            <a:off x="611998" y="1360581"/>
            <a:ext cx="7920003" cy="54225601"/>
            <a:chOff x="611997" y="-27312390"/>
            <a:chExt cx="7920003" cy="54225601"/>
          </a:xfrm>
        </p:grpSpPr>
        <p:grpSp>
          <p:nvGrpSpPr>
            <p:cNvPr id="25" name="Group 24">
              <a:extLst>
                <a:ext uri="{FF2B5EF4-FFF2-40B4-BE49-F238E27FC236}">
                  <a16:creationId xmlns:a16="http://schemas.microsoft.com/office/drawing/2014/main" id="{66D9629F-9630-C02D-0279-AEC2A58DB98D}"/>
                </a:ext>
              </a:extLst>
            </p:cNvPr>
            <p:cNvGrpSpPr/>
            <p:nvPr/>
          </p:nvGrpSpPr>
          <p:grpSpPr>
            <a:xfrm>
              <a:off x="611997" y="-27312390"/>
              <a:ext cx="7920003" cy="48291643"/>
              <a:chOff x="611998" y="-12313346"/>
              <a:chExt cx="7920003" cy="48291643"/>
            </a:xfrm>
          </p:grpSpPr>
          <p:pic>
            <p:nvPicPr>
              <p:cNvPr id="2" name="Picture 1">
                <a:extLst>
                  <a:ext uri="{FF2B5EF4-FFF2-40B4-BE49-F238E27FC236}">
                    <a16:creationId xmlns:a16="http://schemas.microsoft.com/office/drawing/2014/main" id="{3BAB2B43-4218-112A-A040-0D9D8C41A367}"/>
                  </a:ext>
                </a:extLst>
              </p:cNvPr>
              <p:cNvPicPr>
                <a:picLocks noChangeAspect="1"/>
              </p:cNvPicPr>
              <p:nvPr/>
            </p:nvPicPr>
            <p:blipFill>
              <a:blip r:embed="rId3"/>
              <a:stretch>
                <a:fillRect/>
              </a:stretch>
            </p:blipFill>
            <p:spPr>
              <a:xfrm>
                <a:off x="4571999" y="30998688"/>
                <a:ext cx="3960000" cy="915877"/>
              </a:xfrm>
              <a:prstGeom prst="rect">
                <a:avLst/>
              </a:prstGeom>
            </p:spPr>
          </p:pic>
          <p:pic>
            <p:nvPicPr>
              <p:cNvPr id="3" name="Picture 2">
                <a:extLst>
                  <a:ext uri="{FF2B5EF4-FFF2-40B4-BE49-F238E27FC236}">
                    <a16:creationId xmlns:a16="http://schemas.microsoft.com/office/drawing/2014/main" id="{7B925626-0C72-BFFB-F5C4-61D312601B1A}"/>
                  </a:ext>
                </a:extLst>
              </p:cNvPr>
              <p:cNvPicPr>
                <a:picLocks noChangeAspect="1"/>
              </p:cNvPicPr>
              <p:nvPr/>
            </p:nvPicPr>
            <p:blipFill>
              <a:blip r:embed="rId4"/>
              <a:stretch>
                <a:fillRect/>
              </a:stretch>
            </p:blipFill>
            <p:spPr>
              <a:xfrm>
                <a:off x="4571999" y="22351130"/>
                <a:ext cx="3960000" cy="1790154"/>
              </a:xfrm>
              <a:prstGeom prst="rect">
                <a:avLst/>
              </a:prstGeom>
            </p:spPr>
          </p:pic>
          <p:pic>
            <p:nvPicPr>
              <p:cNvPr id="4" name="Picture 3">
                <a:extLst>
                  <a:ext uri="{FF2B5EF4-FFF2-40B4-BE49-F238E27FC236}">
                    <a16:creationId xmlns:a16="http://schemas.microsoft.com/office/drawing/2014/main" id="{8694C5B3-1907-7329-31F8-D9ED86813197}"/>
                  </a:ext>
                </a:extLst>
              </p:cNvPr>
              <p:cNvPicPr>
                <a:picLocks noChangeAspect="1"/>
              </p:cNvPicPr>
              <p:nvPr/>
            </p:nvPicPr>
            <p:blipFill>
              <a:blip r:embed="rId5"/>
              <a:stretch>
                <a:fillRect/>
              </a:stretch>
            </p:blipFill>
            <p:spPr>
              <a:xfrm>
                <a:off x="4572001" y="-6474560"/>
                <a:ext cx="3960000" cy="1737571"/>
              </a:xfrm>
              <a:prstGeom prst="rect">
                <a:avLst/>
              </a:prstGeom>
            </p:spPr>
          </p:pic>
          <p:pic>
            <p:nvPicPr>
              <p:cNvPr id="5" name="Picture 4">
                <a:extLst>
                  <a:ext uri="{FF2B5EF4-FFF2-40B4-BE49-F238E27FC236}">
                    <a16:creationId xmlns:a16="http://schemas.microsoft.com/office/drawing/2014/main" id="{E5051245-C4A9-DA8C-1AA2-72AFEB59FF17}"/>
                  </a:ext>
                </a:extLst>
              </p:cNvPr>
              <p:cNvPicPr>
                <a:picLocks noChangeAspect="1"/>
              </p:cNvPicPr>
              <p:nvPr/>
            </p:nvPicPr>
            <p:blipFill>
              <a:blip r:embed="rId6"/>
              <a:stretch>
                <a:fillRect/>
              </a:stretch>
            </p:blipFill>
            <p:spPr>
              <a:xfrm>
                <a:off x="5281536" y="-1741480"/>
                <a:ext cx="2540929" cy="1070436"/>
              </a:xfrm>
              <a:prstGeom prst="rect">
                <a:avLst/>
              </a:prstGeom>
            </p:spPr>
          </p:pic>
          <p:pic>
            <p:nvPicPr>
              <p:cNvPr id="7" name="Picture 6">
                <a:extLst>
                  <a:ext uri="{FF2B5EF4-FFF2-40B4-BE49-F238E27FC236}">
                    <a16:creationId xmlns:a16="http://schemas.microsoft.com/office/drawing/2014/main" id="{F7D6502F-6D27-3F0B-97DA-11B15C29D37F}"/>
                  </a:ext>
                </a:extLst>
              </p:cNvPr>
              <p:cNvPicPr>
                <a:picLocks noChangeAspect="1"/>
              </p:cNvPicPr>
              <p:nvPr/>
            </p:nvPicPr>
            <p:blipFill>
              <a:blip r:embed="rId7"/>
              <a:stretch>
                <a:fillRect/>
              </a:stretch>
            </p:blipFill>
            <p:spPr>
              <a:xfrm>
                <a:off x="4572001" y="2324465"/>
                <a:ext cx="3960000" cy="1379084"/>
              </a:xfrm>
              <a:prstGeom prst="rect">
                <a:avLst/>
              </a:prstGeom>
            </p:spPr>
          </p:pic>
          <p:pic>
            <p:nvPicPr>
              <p:cNvPr id="8" name="Picture 7">
                <a:extLst>
                  <a:ext uri="{FF2B5EF4-FFF2-40B4-BE49-F238E27FC236}">
                    <a16:creationId xmlns:a16="http://schemas.microsoft.com/office/drawing/2014/main" id="{60FC2D07-F2E4-4814-65D0-8CFFBFE7949C}"/>
                  </a:ext>
                </a:extLst>
              </p:cNvPr>
              <p:cNvPicPr>
                <a:picLocks noChangeAspect="1"/>
              </p:cNvPicPr>
              <p:nvPr/>
            </p:nvPicPr>
            <p:blipFill>
              <a:blip r:embed="rId8"/>
              <a:stretch>
                <a:fillRect/>
              </a:stretch>
            </p:blipFill>
            <p:spPr>
              <a:xfrm>
                <a:off x="4572001" y="-12313346"/>
                <a:ext cx="3960000" cy="2843277"/>
              </a:xfrm>
              <a:prstGeom prst="rect">
                <a:avLst/>
              </a:prstGeom>
            </p:spPr>
          </p:pic>
          <p:pic>
            <p:nvPicPr>
              <p:cNvPr id="9" name="Picture 8">
                <a:extLst>
                  <a:ext uri="{FF2B5EF4-FFF2-40B4-BE49-F238E27FC236}">
                    <a16:creationId xmlns:a16="http://schemas.microsoft.com/office/drawing/2014/main" id="{9CBA7C33-E9B4-6135-B99D-3C2336095F0E}"/>
                  </a:ext>
                </a:extLst>
              </p:cNvPr>
              <p:cNvPicPr>
                <a:picLocks noChangeAspect="1"/>
              </p:cNvPicPr>
              <p:nvPr/>
            </p:nvPicPr>
            <p:blipFill>
              <a:blip r:embed="rId9"/>
              <a:stretch>
                <a:fillRect/>
              </a:stretch>
            </p:blipFill>
            <p:spPr>
              <a:xfrm>
                <a:off x="4572000" y="6699058"/>
                <a:ext cx="3960000" cy="1074184"/>
              </a:xfrm>
              <a:prstGeom prst="rect">
                <a:avLst/>
              </a:prstGeom>
            </p:spPr>
          </p:pic>
          <p:pic>
            <p:nvPicPr>
              <p:cNvPr id="10" name="Picture 9">
                <a:extLst>
                  <a:ext uri="{FF2B5EF4-FFF2-40B4-BE49-F238E27FC236}">
                    <a16:creationId xmlns:a16="http://schemas.microsoft.com/office/drawing/2014/main" id="{83F054A6-DE7A-6F38-7989-46033C8D79BC}"/>
                  </a:ext>
                </a:extLst>
              </p:cNvPr>
              <p:cNvPicPr>
                <a:picLocks noChangeAspect="1"/>
              </p:cNvPicPr>
              <p:nvPr/>
            </p:nvPicPr>
            <p:blipFill>
              <a:blip r:embed="rId10"/>
              <a:stretch>
                <a:fillRect/>
              </a:stretch>
            </p:blipFill>
            <p:spPr>
              <a:xfrm>
                <a:off x="4572000" y="10765003"/>
                <a:ext cx="3960000" cy="2002605"/>
              </a:xfrm>
              <a:prstGeom prst="rect">
                <a:avLst/>
              </a:prstGeom>
            </p:spPr>
          </p:pic>
          <p:pic>
            <p:nvPicPr>
              <p:cNvPr id="11" name="Picture 10">
                <a:extLst>
                  <a:ext uri="{FF2B5EF4-FFF2-40B4-BE49-F238E27FC236}">
                    <a16:creationId xmlns:a16="http://schemas.microsoft.com/office/drawing/2014/main" id="{9F2CC481-6A9E-A8BA-2F9C-94A86C725052}"/>
                  </a:ext>
                </a:extLst>
              </p:cNvPr>
              <p:cNvPicPr>
                <a:picLocks noChangeAspect="1"/>
              </p:cNvPicPr>
              <p:nvPr/>
            </p:nvPicPr>
            <p:blipFill>
              <a:blip r:embed="rId11"/>
              <a:stretch>
                <a:fillRect/>
              </a:stretch>
            </p:blipFill>
            <p:spPr>
              <a:xfrm>
                <a:off x="5636948" y="15759369"/>
                <a:ext cx="1830103" cy="3600000"/>
              </a:xfrm>
              <a:prstGeom prst="rect">
                <a:avLst/>
              </a:prstGeom>
            </p:spPr>
          </p:pic>
          <p:pic>
            <p:nvPicPr>
              <p:cNvPr id="12" name="Picture 11">
                <a:extLst>
                  <a:ext uri="{FF2B5EF4-FFF2-40B4-BE49-F238E27FC236}">
                    <a16:creationId xmlns:a16="http://schemas.microsoft.com/office/drawing/2014/main" id="{68705D43-5383-84E5-3FDE-2EF99834378A}"/>
                  </a:ext>
                </a:extLst>
              </p:cNvPr>
              <p:cNvPicPr>
                <a:picLocks noChangeAspect="1"/>
              </p:cNvPicPr>
              <p:nvPr/>
            </p:nvPicPr>
            <p:blipFill>
              <a:blip r:embed="rId12"/>
              <a:stretch>
                <a:fillRect/>
              </a:stretch>
            </p:blipFill>
            <p:spPr>
              <a:xfrm>
                <a:off x="4571999" y="27133045"/>
                <a:ext cx="3960000" cy="873882"/>
              </a:xfrm>
              <a:prstGeom prst="rect">
                <a:avLst/>
              </a:prstGeom>
            </p:spPr>
          </p:pic>
          <p:pic>
            <p:nvPicPr>
              <p:cNvPr id="13" name="Picture 12">
                <a:extLst>
                  <a:ext uri="{FF2B5EF4-FFF2-40B4-BE49-F238E27FC236}">
                    <a16:creationId xmlns:a16="http://schemas.microsoft.com/office/drawing/2014/main" id="{1C160190-3DD3-CB1B-C249-CC12CF714D75}"/>
                  </a:ext>
                </a:extLst>
              </p:cNvPr>
              <p:cNvPicPr>
                <a:picLocks noChangeAspect="1"/>
              </p:cNvPicPr>
              <p:nvPr/>
            </p:nvPicPr>
            <p:blipFill>
              <a:blip r:embed="rId13"/>
              <a:stretch>
                <a:fillRect/>
              </a:stretch>
            </p:blipFill>
            <p:spPr>
              <a:xfrm>
                <a:off x="4571999" y="34844893"/>
                <a:ext cx="3960000" cy="1133404"/>
              </a:xfrm>
              <a:prstGeom prst="rect">
                <a:avLst/>
              </a:prstGeom>
            </p:spPr>
          </p:pic>
          <p:sp>
            <p:nvSpPr>
              <p:cNvPr id="14" name="Google Shape;634;p39">
                <a:extLst>
                  <a:ext uri="{FF2B5EF4-FFF2-40B4-BE49-F238E27FC236}">
                    <a16:creationId xmlns:a16="http://schemas.microsoft.com/office/drawing/2014/main" id="{DC288790-526E-6770-67B7-3FFA9D4106BB}"/>
                  </a:ext>
                </a:extLst>
              </p:cNvPr>
              <p:cNvSpPr txBox="1"/>
              <p:nvPr/>
            </p:nvSpPr>
            <p:spPr>
              <a:xfrm>
                <a:off x="791824" y="-11457940"/>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When you first load up your story, you are the AI asks a few questions to start your story.</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First is setting.</a:t>
                </a:r>
              </a:p>
              <a:p>
                <a:pPr marL="0" lvl="0" indent="0" algn="ctr" rtl="0">
                  <a:spcBef>
                    <a:spcPts val="0"/>
                  </a:spcBef>
                  <a:spcAft>
                    <a:spcPts val="0"/>
                  </a:spcAft>
                  <a:buNone/>
                </a:pPr>
                <a:endParaRPr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sp>
            <p:nvSpPr>
              <p:cNvPr id="15" name="Google Shape;634;p39">
                <a:extLst>
                  <a:ext uri="{FF2B5EF4-FFF2-40B4-BE49-F238E27FC236}">
                    <a16:creationId xmlns:a16="http://schemas.microsoft.com/office/drawing/2014/main" id="{8F3A42DE-3C07-8A7C-059C-C3F1FEEF4032}"/>
                  </a:ext>
                </a:extLst>
              </p:cNvPr>
              <p:cNvSpPr txBox="1"/>
              <p:nvPr/>
            </p:nvSpPr>
            <p:spPr>
              <a:xfrm>
                <a:off x="611998" y="-6172007"/>
                <a:ext cx="2520000" cy="11324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your character. </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Which is different based on the setting you chose.</a:t>
                </a:r>
                <a:endParaRPr dirty="0">
                  <a:solidFill>
                    <a:srgbClr val="FFFFFF"/>
                  </a:solidFill>
                  <a:latin typeface="Cabin"/>
                  <a:ea typeface="Cabin"/>
                  <a:cs typeface="Cabin"/>
                  <a:sym typeface="Cabin"/>
                </a:endParaRPr>
              </a:p>
            </p:txBody>
          </p:sp>
          <p:sp>
            <p:nvSpPr>
              <p:cNvPr id="16" name="Google Shape;634;p39">
                <a:extLst>
                  <a:ext uri="{FF2B5EF4-FFF2-40B4-BE49-F238E27FC236}">
                    <a16:creationId xmlns:a16="http://schemas.microsoft.com/office/drawing/2014/main" id="{7C9001BE-5C68-6EA2-BE6B-1604DA0C5E9B}"/>
                  </a:ext>
                </a:extLst>
              </p:cNvPr>
              <p:cNvSpPr txBox="1"/>
              <p:nvPr/>
            </p:nvSpPr>
            <p:spPr>
              <a:xfrm>
                <a:off x="791824" y="-1519064"/>
                <a:ext cx="2520000" cy="6218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You then name your character that you chose.</a:t>
                </a:r>
                <a:endParaRPr dirty="0">
                  <a:solidFill>
                    <a:srgbClr val="FFFFFF"/>
                  </a:solidFill>
                  <a:latin typeface="Cabin"/>
                  <a:ea typeface="Cabin"/>
                  <a:cs typeface="Cabin"/>
                  <a:sym typeface="Cabin"/>
                </a:endParaRPr>
              </a:p>
            </p:txBody>
          </p:sp>
          <p:sp>
            <p:nvSpPr>
              <p:cNvPr id="17" name="Google Shape;634;p39">
                <a:extLst>
                  <a:ext uri="{FF2B5EF4-FFF2-40B4-BE49-F238E27FC236}">
                    <a16:creationId xmlns:a16="http://schemas.microsoft.com/office/drawing/2014/main" id="{0ADF4F4E-589D-6608-EFB7-EE3B81462EEC}"/>
                  </a:ext>
                </a:extLst>
              </p:cNvPr>
              <p:cNvSpPr txBox="1"/>
              <p:nvPr/>
            </p:nvSpPr>
            <p:spPr>
              <a:xfrm>
                <a:off x="791824" y="1431267"/>
                <a:ext cx="2520000" cy="316548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what the AI wrote me for the beginning of my interactive story. Now I can either: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Take A Turn (Do, Say, Story, See)</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Continue (Let AI create the next part of my story)</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Retry (Ask to create a different part)</a:t>
                </a:r>
              </a:p>
              <a:p>
                <a:pPr marL="285750" lvl="0" indent="-285750" rtl="0">
                  <a:spcBef>
                    <a:spcPts val="0"/>
                  </a:spcBef>
                  <a:spcAft>
                    <a:spcPts val="0"/>
                  </a:spcAft>
                  <a:buFont typeface="Arial" panose="020B0604020202020204" pitchFamily="34" charset="0"/>
                  <a:buChar char="•"/>
                </a:pPr>
                <a:r>
                  <a:rPr lang="en-US" dirty="0">
                    <a:solidFill>
                      <a:schemeClr val="dk1"/>
                    </a:solidFill>
                    <a:latin typeface="Cabin"/>
                    <a:ea typeface="Cabin"/>
                    <a:cs typeface="Cabin"/>
                    <a:sym typeface="Cabin"/>
                  </a:rPr>
                  <a:t>Erase (To delete what ever was written)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8" name="Google Shape;634;p39">
                <a:extLst>
                  <a:ext uri="{FF2B5EF4-FFF2-40B4-BE49-F238E27FC236}">
                    <a16:creationId xmlns:a16="http://schemas.microsoft.com/office/drawing/2014/main" id="{95FDC9CC-4120-3E69-5A02-F2108E856A16}"/>
                  </a:ext>
                </a:extLst>
              </p:cNvPr>
              <p:cNvSpPr txBox="1"/>
              <p:nvPr/>
            </p:nvSpPr>
            <p:spPr>
              <a:xfrm>
                <a:off x="791824" y="6787696"/>
                <a:ext cx="2520000" cy="89690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chose See and wrote this prompt.</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19" name="Google Shape;634;p39">
                <a:extLst>
                  <a:ext uri="{FF2B5EF4-FFF2-40B4-BE49-F238E27FC236}">
                    <a16:creationId xmlns:a16="http://schemas.microsoft.com/office/drawing/2014/main" id="{CBB3195E-901D-DD6B-76C5-EED078D68F0D}"/>
                  </a:ext>
                </a:extLst>
              </p:cNvPr>
              <p:cNvSpPr txBox="1"/>
              <p:nvPr/>
            </p:nvSpPr>
            <p:spPr>
              <a:xfrm>
                <a:off x="611998" y="10817200"/>
                <a:ext cx="2520000" cy="189821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This is the image I got, based on the prompt  I wrote down, which I did not like.</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r>
                  <a:rPr lang="en-US" dirty="0">
                    <a:solidFill>
                      <a:schemeClr val="dk1"/>
                    </a:solidFill>
                    <a:latin typeface="Cabin"/>
                    <a:ea typeface="Cabin"/>
                    <a:cs typeface="Cabin"/>
                    <a:sym typeface="Cabin"/>
                  </a:rPr>
                  <a:t>It's only pixelated because it is the free version.</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0" name="Google Shape;634;p39">
                <a:extLst>
                  <a:ext uri="{FF2B5EF4-FFF2-40B4-BE49-F238E27FC236}">
                    <a16:creationId xmlns:a16="http://schemas.microsoft.com/office/drawing/2014/main" id="{B8705F67-A5F3-B31A-262F-3588015981C6}"/>
                  </a:ext>
                </a:extLst>
              </p:cNvPr>
              <p:cNvSpPr txBox="1"/>
              <p:nvPr/>
            </p:nvSpPr>
            <p:spPr>
              <a:xfrm>
                <a:off x="791824" y="17283276"/>
                <a:ext cx="2520000" cy="69597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made it simpler and wrote this instead.</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1" name="Google Shape;634;p39">
                <a:extLst>
                  <a:ext uri="{FF2B5EF4-FFF2-40B4-BE49-F238E27FC236}">
                    <a16:creationId xmlns:a16="http://schemas.microsoft.com/office/drawing/2014/main" id="{47AF4627-1943-0B8D-3348-85815FDF2531}"/>
                  </a:ext>
                </a:extLst>
              </p:cNvPr>
              <p:cNvSpPr txBox="1"/>
              <p:nvPr/>
            </p:nvSpPr>
            <p:spPr>
              <a:xfrm>
                <a:off x="948820" y="22852717"/>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Which allowed me to achieve this image and I like it way better.</a:t>
                </a:r>
              </a:p>
              <a:p>
                <a:pPr marL="0" lvl="0" indent="0" rtl="0">
                  <a:spcBef>
                    <a:spcPts val="0"/>
                  </a:spcBef>
                  <a:spcAft>
                    <a:spcPts val="0"/>
                  </a:spcAft>
                  <a:buNone/>
                </a:pPr>
                <a:endParaRPr lang="en-US" dirty="0">
                  <a:solidFill>
                    <a:schemeClr val="dk1"/>
                  </a:solidFill>
                  <a:latin typeface="Cabin"/>
                  <a:ea typeface="Cabin"/>
                  <a:cs typeface="Cabin"/>
                  <a:sym typeface="Cabin"/>
                </a:endParaRP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2" name="Google Shape;634;p39">
                <a:extLst>
                  <a:ext uri="{FF2B5EF4-FFF2-40B4-BE49-F238E27FC236}">
                    <a16:creationId xmlns:a16="http://schemas.microsoft.com/office/drawing/2014/main" id="{A01CB1CD-4839-FB16-61FA-2E3F72ECC495}"/>
                  </a:ext>
                </a:extLst>
              </p:cNvPr>
              <p:cNvSpPr txBox="1"/>
              <p:nvPr/>
            </p:nvSpPr>
            <p:spPr>
              <a:xfrm>
                <a:off x="611998" y="27219948"/>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I then chose Continue let the AI create the next part of the story.</a:t>
                </a:r>
              </a:p>
              <a:p>
                <a:pPr marL="0" lvl="0" indent="0" rtl="0">
                  <a:spcBef>
                    <a:spcPts val="0"/>
                  </a:spcBef>
                  <a:spcAft>
                    <a:spcPts val="0"/>
                  </a:spcAft>
                  <a:buNone/>
                </a:pPr>
                <a:endParaRPr lang="en-US" dirty="0">
                  <a:solidFill>
                    <a:schemeClr val="dk1"/>
                  </a:solidFill>
                  <a:latin typeface="Cabin"/>
                  <a:ea typeface="Cabin"/>
                  <a:cs typeface="Cabin"/>
                  <a:sym typeface="Cabin"/>
                </a:endParaRPr>
              </a:p>
            </p:txBody>
          </p:sp>
          <p:sp>
            <p:nvSpPr>
              <p:cNvPr id="23" name="Google Shape;634;p39">
                <a:extLst>
                  <a:ext uri="{FF2B5EF4-FFF2-40B4-BE49-F238E27FC236}">
                    <a16:creationId xmlns:a16="http://schemas.microsoft.com/office/drawing/2014/main" id="{423D4A16-0DAD-55FF-A758-52D5E235FCA9}"/>
                  </a:ext>
                </a:extLst>
              </p:cNvPr>
              <p:cNvSpPr txBox="1"/>
              <p:nvPr/>
            </p:nvSpPr>
            <p:spPr>
              <a:xfrm>
                <a:off x="948820" y="31063136"/>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I chose story, and I wrote this.</a:t>
                </a:r>
              </a:p>
            </p:txBody>
          </p:sp>
          <p:sp>
            <p:nvSpPr>
              <p:cNvPr id="24" name="Google Shape;634;p39">
                <a:extLst>
                  <a:ext uri="{FF2B5EF4-FFF2-40B4-BE49-F238E27FC236}">
                    <a16:creationId xmlns:a16="http://schemas.microsoft.com/office/drawing/2014/main" id="{16D01068-0396-1ACD-3C81-A9D654D65B76}"/>
                  </a:ext>
                </a:extLst>
              </p:cNvPr>
              <p:cNvSpPr txBox="1"/>
              <p:nvPr/>
            </p:nvSpPr>
            <p:spPr>
              <a:xfrm>
                <a:off x="948820" y="35018105"/>
                <a:ext cx="2520000" cy="78697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dk1"/>
                    </a:solidFill>
                    <a:latin typeface="Cabin"/>
                    <a:ea typeface="Cabin"/>
                    <a:cs typeface="Cabin"/>
                    <a:sym typeface="Cabin"/>
                  </a:rPr>
                  <a:t>Then AI gave me this to continue from what I wrote as a prompt.</a:t>
                </a:r>
              </a:p>
            </p:txBody>
          </p:sp>
        </p:grpSp>
        <p:sp>
          <p:nvSpPr>
            <p:cNvPr id="26" name="Google Shape;634;p39">
              <a:extLst>
                <a:ext uri="{FF2B5EF4-FFF2-40B4-BE49-F238E27FC236}">
                  <a16:creationId xmlns:a16="http://schemas.microsoft.com/office/drawing/2014/main" id="{60A3F709-381E-9AC0-F3CC-84068A4E2A02}"/>
                </a:ext>
              </a:extLst>
            </p:cNvPr>
            <p:cNvSpPr txBox="1"/>
            <p:nvPr/>
          </p:nvSpPr>
          <p:spPr>
            <a:xfrm>
              <a:off x="2505017" y="25175640"/>
              <a:ext cx="4133962" cy="17375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chemeClr val="dk1"/>
                  </a:solidFill>
                  <a:latin typeface="Cabin"/>
                  <a:ea typeface="Cabin"/>
                  <a:cs typeface="Cabin"/>
                  <a:sym typeface="Cabin"/>
                </a:rPr>
                <a:t>It’s your turn to create one!</a:t>
              </a:r>
            </a:p>
            <a:p>
              <a:pPr marL="0" lvl="0" indent="0" algn="ctr" rtl="0">
                <a:spcBef>
                  <a:spcPts val="0"/>
                </a:spcBef>
                <a:spcAft>
                  <a:spcPts val="0"/>
                </a:spcAft>
                <a:buNone/>
              </a:pPr>
              <a:endParaRPr sz="4400" b="1" dirty="0">
                <a:solidFill>
                  <a:srgbClr val="FFFFFF"/>
                </a:solidFill>
                <a:latin typeface="Cabin"/>
                <a:ea typeface="Cabin"/>
                <a:cs typeface="Cabin"/>
                <a:sym typeface="Cabin"/>
              </a:endParaRPr>
            </a:p>
            <a:p>
              <a:pPr marL="0" lvl="0" indent="0" algn="ctr" rtl="0">
                <a:spcBef>
                  <a:spcPts val="1600"/>
                </a:spcBef>
                <a:spcAft>
                  <a:spcPts val="1600"/>
                </a:spcAft>
                <a:buNone/>
              </a:pPr>
              <a:endParaRPr dirty="0">
                <a:solidFill>
                  <a:srgbClr val="FFFFFF"/>
                </a:solidFill>
                <a:latin typeface="Cabin"/>
                <a:ea typeface="Cabin"/>
                <a:cs typeface="Cabin"/>
                <a:sym typeface="Cabin"/>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Software Development Agency by Slidesgo">
  <a:themeElements>
    <a:clrScheme name="Simple Light">
      <a:dk1>
        <a:srgbClr val="FFFFFF"/>
      </a:dk1>
      <a:lt1>
        <a:srgbClr val="1B222D"/>
      </a:lt1>
      <a:dk2>
        <a:srgbClr val="F8EF5B"/>
      </a:dk2>
      <a:lt2>
        <a:srgbClr val="92D99C"/>
      </a:lt2>
      <a:accent1>
        <a:srgbClr val="6DC797"/>
      </a:accent1>
      <a:accent2>
        <a:srgbClr val="88A6F3"/>
      </a:accent2>
      <a:accent3>
        <a:srgbClr val="6D65E0"/>
      </a:accent3>
      <a:accent4>
        <a:srgbClr val="FF9BDA"/>
      </a:accent4>
      <a:accent5>
        <a:srgbClr val="EB5358"/>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3240</Words>
  <Application>Microsoft Office PowerPoint</Application>
  <PresentationFormat>On-screen Show (16:9)</PresentationFormat>
  <Paragraphs>387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Cabin</vt:lpstr>
      <vt:lpstr>Epilogue</vt:lpstr>
      <vt:lpstr>Software Development Agency by Slidesgo</vt:lpstr>
      <vt:lpstr>How to Use</vt:lpstr>
      <vt:lpstr>Home Page</vt:lpstr>
      <vt:lpstr>Home Page</vt:lpstr>
      <vt:lpstr>Home Page</vt:lpstr>
      <vt:lpstr>Do</vt:lpstr>
      <vt:lpstr>Do</vt:lpstr>
      <vt:lpstr>Do</vt:lpstr>
      <vt:lpstr>Do</vt:lpstr>
      <vt:lpstr>Let’s Create!</vt:lpstr>
      <vt:lpstr>Let’s Create!</vt:lpstr>
      <vt:lpstr>Let’s Create!</vt:lpstr>
      <vt:lpstr>Let’s Create!</vt:lpstr>
      <vt:lpstr>Let’s Create!</vt:lpstr>
      <vt:lpstr>Let’s Create!</vt:lpstr>
      <vt:lpstr>Let’s Create!</vt:lpstr>
      <vt:lpstr>Let’s Create!</vt:lpstr>
      <vt:lpstr>Let’s Create!</vt:lpstr>
      <vt:lpstr>Let’s Create!</vt:lpstr>
      <vt:lpstr>Let’s Create!</vt:lpstr>
      <vt:lpstr>Let’s Create!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dc:title>
  <dc:creator>Vincent Santiago</dc:creator>
  <cp:lastModifiedBy>Vincent Santiago</cp:lastModifiedBy>
  <cp:revision>1</cp:revision>
  <dcterms:modified xsi:type="dcterms:W3CDTF">2023-10-10T10:49:30Z</dcterms:modified>
</cp:coreProperties>
</file>