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9" r:id="rId4"/>
    <p:sldId id="260" r:id="rId5"/>
    <p:sldId id="268" r:id="rId6"/>
    <p:sldId id="261" r:id="rId7"/>
    <p:sldId id="262" r:id="rId8"/>
    <p:sldId id="263" r:id="rId9"/>
    <p:sldId id="265" r:id="rId10"/>
    <p:sldId id="267" r:id="rId11"/>
    <p:sldId id="269"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58D47E-BDD3-408C-A028-37B8349CF7D6}" v="898" dt="2022-05-11T14:46:33.3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38" y="3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Ambrose" userId="cc2c609e-a0d8-43e8-8570-cb158c0006bb" providerId="ADAL" clId="{D158D47E-BDD3-408C-A028-37B8349CF7D6}"/>
    <pc:docChg chg="undo custSel addSld delSld modSld sldOrd">
      <pc:chgData name="Laura Ambrose" userId="cc2c609e-a0d8-43e8-8570-cb158c0006bb" providerId="ADAL" clId="{D158D47E-BDD3-408C-A028-37B8349CF7D6}" dt="2022-05-11T14:46:42.973" v="1553" actId="26606"/>
      <pc:docMkLst>
        <pc:docMk/>
      </pc:docMkLst>
      <pc:sldChg chg="modSp mod">
        <pc:chgData name="Laura Ambrose" userId="cc2c609e-a0d8-43e8-8570-cb158c0006bb" providerId="ADAL" clId="{D158D47E-BDD3-408C-A028-37B8349CF7D6}" dt="2022-05-10T21:02:48.763" v="23" actId="20577"/>
        <pc:sldMkLst>
          <pc:docMk/>
          <pc:sldMk cId="445299623" sldId="256"/>
        </pc:sldMkLst>
        <pc:spChg chg="mod">
          <ac:chgData name="Laura Ambrose" userId="cc2c609e-a0d8-43e8-8570-cb158c0006bb" providerId="ADAL" clId="{D158D47E-BDD3-408C-A028-37B8349CF7D6}" dt="2022-05-10T21:02:43.556" v="22" actId="20577"/>
          <ac:spMkLst>
            <pc:docMk/>
            <pc:sldMk cId="445299623" sldId="256"/>
            <ac:spMk id="2" creationId="{5C5D705D-882B-45E9-99FE-BA16D015CF13}"/>
          </ac:spMkLst>
        </pc:spChg>
        <pc:spChg chg="mod">
          <ac:chgData name="Laura Ambrose" userId="cc2c609e-a0d8-43e8-8570-cb158c0006bb" providerId="ADAL" clId="{D158D47E-BDD3-408C-A028-37B8349CF7D6}" dt="2022-05-10T21:02:48.763" v="23" actId="20577"/>
          <ac:spMkLst>
            <pc:docMk/>
            <pc:sldMk cId="445299623" sldId="256"/>
            <ac:spMk id="3" creationId="{CD8B5CFC-22FB-4277-9380-BC7C0C5EC9EF}"/>
          </ac:spMkLst>
        </pc:spChg>
      </pc:sldChg>
      <pc:sldChg chg="modSp mod">
        <pc:chgData name="Laura Ambrose" userId="cc2c609e-a0d8-43e8-8570-cb158c0006bb" providerId="ADAL" clId="{D158D47E-BDD3-408C-A028-37B8349CF7D6}" dt="2022-05-10T21:06:07.547" v="121" actId="14100"/>
        <pc:sldMkLst>
          <pc:docMk/>
          <pc:sldMk cId="1554169722" sldId="257"/>
        </pc:sldMkLst>
        <pc:spChg chg="mod">
          <ac:chgData name="Laura Ambrose" userId="cc2c609e-a0d8-43e8-8570-cb158c0006bb" providerId="ADAL" clId="{D158D47E-BDD3-408C-A028-37B8349CF7D6}" dt="2022-05-10T21:05:57.602" v="120" actId="20577"/>
          <ac:spMkLst>
            <pc:docMk/>
            <pc:sldMk cId="1554169722" sldId="257"/>
            <ac:spMk id="2" creationId="{080C9C2D-9E28-458F-A8B8-49359001F0DD}"/>
          </ac:spMkLst>
        </pc:spChg>
        <pc:graphicFrameChg chg="mod">
          <ac:chgData name="Laura Ambrose" userId="cc2c609e-a0d8-43e8-8570-cb158c0006bb" providerId="ADAL" clId="{D158D47E-BDD3-408C-A028-37B8349CF7D6}" dt="2022-05-10T21:06:07.547" v="121" actId="14100"/>
          <ac:graphicFrameMkLst>
            <pc:docMk/>
            <pc:sldMk cId="1554169722" sldId="257"/>
            <ac:graphicFrameMk id="4" creationId="{4086880E-0B1E-4BCD-AFEA-1869B8BED29D}"/>
          </ac:graphicFrameMkLst>
        </pc:graphicFrameChg>
      </pc:sldChg>
      <pc:sldChg chg="del">
        <pc:chgData name="Laura Ambrose" userId="cc2c609e-a0d8-43e8-8570-cb158c0006bb" providerId="ADAL" clId="{D158D47E-BDD3-408C-A028-37B8349CF7D6}" dt="2022-05-10T21:06:26.414" v="122" actId="2696"/>
        <pc:sldMkLst>
          <pc:docMk/>
          <pc:sldMk cId="1899793238" sldId="258"/>
        </pc:sldMkLst>
      </pc:sldChg>
      <pc:sldChg chg="modSp">
        <pc:chgData name="Laura Ambrose" userId="cc2c609e-a0d8-43e8-8570-cb158c0006bb" providerId="ADAL" clId="{D158D47E-BDD3-408C-A028-37B8349CF7D6}" dt="2022-05-11T14:30:00.679" v="1459"/>
        <pc:sldMkLst>
          <pc:docMk/>
          <pc:sldMk cId="718568189" sldId="259"/>
        </pc:sldMkLst>
        <pc:graphicFrameChg chg="mod">
          <ac:chgData name="Laura Ambrose" userId="cc2c609e-a0d8-43e8-8570-cb158c0006bb" providerId="ADAL" clId="{D158D47E-BDD3-408C-A028-37B8349CF7D6}" dt="2022-05-11T14:30:00.679" v="1459"/>
          <ac:graphicFrameMkLst>
            <pc:docMk/>
            <pc:sldMk cId="718568189" sldId="259"/>
            <ac:graphicFrameMk id="4" creationId="{CAE0E35F-A99D-4D96-ABE7-912D15F9E22D}"/>
          </ac:graphicFrameMkLst>
        </pc:graphicFrameChg>
      </pc:sldChg>
      <pc:sldChg chg="modSp mod">
        <pc:chgData name="Laura Ambrose" userId="cc2c609e-a0d8-43e8-8570-cb158c0006bb" providerId="ADAL" clId="{D158D47E-BDD3-408C-A028-37B8349CF7D6}" dt="2022-05-10T21:29:41.167" v="600" actId="20577"/>
        <pc:sldMkLst>
          <pc:docMk/>
          <pc:sldMk cId="2501557645" sldId="260"/>
        </pc:sldMkLst>
        <pc:spChg chg="mod">
          <ac:chgData name="Laura Ambrose" userId="cc2c609e-a0d8-43e8-8570-cb158c0006bb" providerId="ADAL" clId="{D158D47E-BDD3-408C-A028-37B8349CF7D6}" dt="2022-05-10T21:29:41.167" v="600" actId="20577"/>
          <ac:spMkLst>
            <pc:docMk/>
            <pc:sldMk cId="2501557645" sldId="260"/>
            <ac:spMk id="2" creationId="{AECA544E-37C7-4041-A135-FE7415699869}"/>
          </ac:spMkLst>
        </pc:spChg>
        <pc:graphicFrameChg chg="mod">
          <ac:chgData name="Laura Ambrose" userId="cc2c609e-a0d8-43e8-8570-cb158c0006bb" providerId="ADAL" clId="{D158D47E-BDD3-408C-A028-37B8349CF7D6}" dt="2022-05-10T21:29:06.300" v="531" actId="20577"/>
          <ac:graphicFrameMkLst>
            <pc:docMk/>
            <pc:sldMk cId="2501557645" sldId="260"/>
            <ac:graphicFrameMk id="4" creationId="{8B28BFA2-D115-4E2A-BBA9-B40963D8878D}"/>
          </ac:graphicFrameMkLst>
        </pc:graphicFrameChg>
      </pc:sldChg>
      <pc:sldChg chg="modSp mod">
        <pc:chgData name="Laura Ambrose" userId="cc2c609e-a0d8-43e8-8570-cb158c0006bb" providerId="ADAL" clId="{D158D47E-BDD3-408C-A028-37B8349CF7D6}" dt="2022-05-10T21:30:47.915" v="720" actId="20577"/>
        <pc:sldMkLst>
          <pc:docMk/>
          <pc:sldMk cId="2706500069" sldId="261"/>
        </pc:sldMkLst>
        <pc:spChg chg="mod">
          <ac:chgData name="Laura Ambrose" userId="cc2c609e-a0d8-43e8-8570-cb158c0006bb" providerId="ADAL" clId="{D158D47E-BDD3-408C-A028-37B8349CF7D6}" dt="2022-05-10T21:29:57.508" v="629" actId="20577"/>
          <ac:spMkLst>
            <pc:docMk/>
            <pc:sldMk cId="2706500069" sldId="261"/>
            <ac:spMk id="2" creationId="{541E3970-3DE4-4B9B-9915-CF54AEBB8DC8}"/>
          </ac:spMkLst>
        </pc:spChg>
        <pc:graphicFrameChg chg="mod">
          <ac:chgData name="Laura Ambrose" userId="cc2c609e-a0d8-43e8-8570-cb158c0006bb" providerId="ADAL" clId="{D158D47E-BDD3-408C-A028-37B8349CF7D6}" dt="2022-05-10T21:30:47.915" v="720" actId="20577"/>
          <ac:graphicFrameMkLst>
            <pc:docMk/>
            <pc:sldMk cId="2706500069" sldId="261"/>
            <ac:graphicFrameMk id="4" creationId="{DA430B92-193D-4BAD-8B74-74C05DCE7767}"/>
          </ac:graphicFrameMkLst>
        </pc:graphicFrameChg>
      </pc:sldChg>
      <pc:sldChg chg="modSp">
        <pc:chgData name="Laura Ambrose" userId="cc2c609e-a0d8-43e8-8570-cb158c0006bb" providerId="ADAL" clId="{D158D47E-BDD3-408C-A028-37B8349CF7D6}" dt="2022-05-10T21:32:01.538" v="842" actId="20577"/>
        <pc:sldMkLst>
          <pc:docMk/>
          <pc:sldMk cId="1011713203" sldId="262"/>
        </pc:sldMkLst>
        <pc:graphicFrameChg chg="mod">
          <ac:chgData name="Laura Ambrose" userId="cc2c609e-a0d8-43e8-8570-cb158c0006bb" providerId="ADAL" clId="{D158D47E-BDD3-408C-A028-37B8349CF7D6}" dt="2022-05-10T21:32:01.538" v="842" actId="20577"/>
          <ac:graphicFrameMkLst>
            <pc:docMk/>
            <pc:sldMk cId="1011713203" sldId="262"/>
            <ac:graphicFrameMk id="4" creationId="{DA430B92-193D-4BAD-8B74-74C05DCE7767}"/>
          </ac:graphicFrameMkLst>
        </pc:graphicFrameChg>
      </pc:sldChg>
      <pc:sldChg chg="modSp">
        <pc:chgData name="Laura Ambrose" userId="cc2c609e-a0d8-43e8-8570-cb158c0006bb" providerId="ADAL" clId="{D158D47E-BDD3-408C-A028-37B8349CF7D6}" dt="2022-05-10T21:35:03.489" v="1038" actId="20577"/>
        <pc:sldMkLst>
          <pc:docMk/>
          <pc:sldMk cId="3907916271" sldId="263"/>
        </pc:sldMkLst>
        <pc:graphicFrameChg chg="mod">
          <ac:chgData name="Laura Ambrose" userId="cc2c609e-a0d8-43e8-8570-cb158c0006bb" providerId="ADAL" clId="{D158D47E-BDD3-408C-A028-37B8349CF7D6}" dt="2022-05-10T21:35:03.489" v="1038" actId="20577"/>
          <ac:graphicFrameMkLst>
            <pc:docMk/>
            <pc:sldMk cId="3907916271" sldId="263"/>
            <ac:graphicFrameMk id="4" creationId="{DA430B92-193D-4BAD-8B74-74C05DCE7767}"/>
          </ac:graphicFrameMkLst>
        </pc:graphicFrameChg>
      </pc:sldChg>
      <pc:sldChg chg="del">
        <pc:chgData name="Laura Ambrose" userId="cc2c609e-a0d8-43e8-8570-cb158c0006bb" providerId="ADAL" clId="{D158D47E-BDD3-408C-A028-37B8349CF7D6}" dt="2022-05-10T21:35:13.179" v="1039" actId="2696"/>
        <pc:sldMkLst>
          <pc:docMk/>
          <pc:sldMk cId="116775222" sldId="264"/>
        </pc:sldMkLst>
      </pc:sldChg>
      <pc:sldChg chg="addSp delSp modSp mod">
        <pc:chgData name="Laura Ambrose" userId="cc2c609e-a0d8-43e8-8570-cb158c0006bb" providerId="ADAL" clId="{D158D47E-BDD3-408C-A028-37B8349CF7D6}" dt="2022-05-10T21:38:09.283" v="1331"/>
        <pc:sldMkLst>
          <pc:docMk/>
          <pc:sldMk cId="1590047635" sldId="265"/>
        </pc:sldMkLst>
        <pc:spChg chg="add del mod">
          <ac:chgData name="Laura Ambrose" userId="cc2c609e-a0d8-43e8-8570-cb158c0006bb" providerId="ADAL" clId="{D158D47E-BDD3-408C-A028-37B8349CF7D6}" dt="2022-05-10T21:38:09.283" v="1331"/>
          <ac:spMkLst>
            <pc:docMk/>
            <pc:sldMk cId="1590047635" sldId="265"/>
            <ac:spMk id="2" creationId="{F3DBCD58-AC97-15C5-AFD3-BDA71F7AEB34}"/>
          </ac:spMkLst>
        </pc:spChg>
        <pc:graphicFrameChg chg="mod">
          <ac:chgData name="Laura Ambrose" userId="cc2c609e-a0d8-43e8-8570-cb158c0006bb" providerId="ADAL" clId="{D158D47E-BDD3-408C-A028-37B8349CF7D6}" dt="2022-05-10T21:36:09.523" v="1040" actId="20577"/>
          <ac:graphicFrameMkLst>
            <pc:docMk/>
            <pc:sldMk cId="1590047635" sldId="265"/>
            <ac:graphicFrameMk id="4" creationId="{FD5255DE-F639-4818-AFE3-2D3CBFD720BD}"/>
          </ac:graphicFrameMkLst>
        </pc:graphicFrameChg>
      </pc:sldChg>
      <pc:sldChg chg="modSp">
        <pc:chgData name="Laura Ambrose" userId="cc2c609e-a0d8-43e8-8570-cb158c0006bb" providerId="ADAL" clId="{D158D47E-BDD3-408C-A028-37B8349CF7D6}" dt="2022-05-10T21:39:28.870" v="1344" actId="20577"/>
        <pc:sldMkLst>
          <pc:docMk/>
          <pc:sldMk cId="201038993" sldId="266"/>
        </pc:sldMkLst>
        <pc:graphicFrameChg chg="mod">
          <ac:chgData name="Laura Ambrose" userId="cc2c609e-a0d8-43e8-8570-cb158c0006bb" providerId="ADAL" clId="{D158D47E-BDD3-408C-A028-37B8349CF7D6}" dt="2022-05-10T21:39:28.870" v="1344" actId="20577"/>
          <ac:graphicFrameMkLst>
            <pc:docMk/>
            <pc:sldMk cId="201038993" sldId="266"/>
            <ac:graphicFrameMk id="4" creationId="{A6845558-8DE1-4924-979A-23E8456AF751}"/>
          </ac:graphicFrameMkLst>
        </pc:graphicFrameChg>
      </pc:sldChg>
      <pc:sldChg chg="addSp delSp modSp add mod">
        <pc:chgData name="Laura Ambrose" userId="cc2c609e-a0d8-43e8-8570-cb158c0006bb" providerId="ADAL" clId="{D158D47E-BDD3-408C-A028-37B8349CF7D6}" dt="2022-05-10T21:39:12.860" v="1342" actId="20577"/>
        <pc:sldMkLst>
          <pc:docMk/>
          <pc:sldMk cId="3742129576" sldId="267"/>
        </pc:sldMkLst>
        <pc:spChg chg="add del">
          <ac:chgData name="Laura Ambrose" userId="cc2c609e-a0d8-43e8-8570-cb158c0006bb" providerId="ADAL" clId="{D158D47E-BDD3-408C-A028-37B8349CF7D6}" dt="2022-05-10T21:38:24.414" v="1334" actId="22"/>
          <ac:spMkLst>
            <pc:docMk/>
            <pc:sldMk cId="3742129576" sldId="267"/>
            <ac:spMk id="5" creationId="{47F4894A-1EFE-FEE8-7BEA-CDAA6885246F}"/>
          </ac:spMkLst>
        </pc:spChg>
        <pc:spChg chg="add mod">
          <ac:chgData name="Laura Ambrose" userId="cc2c609e-a0d8-43e8-8570-cb158c0006bb" providerId="ADAL" clId="{D158D47E-BDD3-408C-A028-37B8349CF7D6}" dt="2022-05-10T21:39:12.860" v="1342" actId="20577"/>
          <ac:spMkLst>
            <pc:docMk/>
            <pc:sldMk cId="3742129576" sldId="267"/>
            <ac:spMk id="6" creationId="{B2FE9081-9719-C6B4-D1AB-64C6473FD26B}"/>
          </ac:spMkLst>
        </pc:spChg>
      </pc:sldChg>
      <pc:sldChg chg="addSp delSp modSp new mod ord setBg">
        <pc:chgData name="Laura Ambrose" userId="cc2c609e-a0d8-43e8-8570-cb158c0006bb" providerId="ADAL" clId="{D158D47E-BDD3-408C-A028-37B8349CF7D6}" dt="2022-05-11T14:20:41.146" v="1400"/>
        <pc:sldMkLst>
          <pc:docMk/>
          <pc:sldMk cId="729492215" sldId="268"/>
        </pc:sldMkLst>
        <pc:spChg chg="mod">
          <ac:chgData name="Laura Ambrose" userId="cc2c609e-a0d8-43e8-8570-cb158c0006bb" providerId="ADAL" clId="{D158D47E-BDD3-408C-A028-37B8349CF7D6}" dt="2022-05-11T14:20:19.279" v="1398" actId="26606"/>
          <ac:spMkLst>
            <pc:docMk/>
            <pc:sldMk cId="729492215" sldId="268"/>
            <ac:spMk id="2" creationId="{300E12EE-F9D7-8DB3-765C-792A415A10F1}"/>
          </ac:spMkLst>
        </pc:spChg>
        <pc:spChg chg="del">
          <ac:chgData name="Laura Ambrose" userId="cc2c609e-a0d8-43e8-8570-cb158c0006bb" providerId="ADAL" clId="{D158D47E-BDD3-408C-A028-37B8349CF7D6}" dt="2022-05-11T14:18:37.779" v="1381" actId="931"/>
          <ac:spMkLst>
            <pc:docMk/>
            <pc:sldMk cId="729492215" sldId="268"/>
            <ac:spMk id="3" creationId="{AAA312E7-FF03-91ED-9461-FD9B86AECB58}"/>
          </ac:spMkLst>
        </pc:spChg>
        <pc:spChg chg="add del">
          <ac:chgData name="Laura Ambrose" userId="cc2c609e-a0d8-43e8-8570-cb158c0006bb" providerId="ADAL" clId="{D158D47E-BDD3-408C-A028-37B8349CF7D6}" dt="2022-05-11T14:19:06.358" v="1385" actId="478"/>
          <ac:spMkLst>
            <pc:docMk/>
            <pc:sldMk cId="729492215" sldId="268"/>
            <ac:spMk id="9" creationId="{5A626114-7484-E700-945E-3B7C89CE59A6}"/>
          </ac:spMkLst>
        </pc:spChg>
        <pc:spChg chg="add del">
          <ac:chgData name="Laura Ambrose" userId="cc2c609e-a0d8-43e8-8570-cb158c0006bb" providerId="ADAL" clId="{D158D47E-BDD3-408C-A028-37B8349CF7D6}" dt="2022-05-11T14:19:11.629" v="1386" actId="26606"/>
          <ac:spMkLst>
            <pc:docMk/>
            <pc:sldMk cId="729492215" sldId="268"/>
            <ac:spMk id="12" creationId="{81AEB8A9-B768-4E30-BA55-D919E6687343}"/>
          </ac:spMkLst>
        </pc:spChg>
        <pc:spChg chg="add del">
          <ac:chgData name="Laura Ambrose" userId="cc2c609e-a0d8-43e8-8570-cb158c0006bb" providerId="ADAL" clId="{D158D47E-BDD3-408C-A028-37B8349CF7D6}" dt="2022-05-11T14:20:19.279" v="1398" actId="26606"/>
          <ac:spMkLst>
            <pc:docMk/>
            <pc:sldMk cId="729492215" sldId="268"/>
            <ac:spMk id="17" creationId="{D4771268-CB57-404A-9271-370EB28F6090}"/>
          </ac:spMkLst>
        </pc:spChg>
        <pc:spChg chg="add del">
          <ac:chgData name="Laura Ambrose" userId="cc2c609e-a0d8-43e8-8570-cb158c0006bb" providerId="ADAL" clId="{D158D47E-BDD3-408C-A028-37B8349CF7D6}" dt="2022-05-11T14:20:15.881" v="1395" actId="26606"/>
          <ac:spMkLst>
            <pc:docMk/>
            <pc:sldMk cId="729492215" sldId="268"/>
            <ac:spMk id="22" creationId="{A8384FB5-9ADC-4DDC-881B-597D56F5B15D}"/>
          </ac:spMkLst>
        </pc:spChg>
        <pc:spChg chg="add del">
          <ac:chgData name="Laura Ambrose" userId="cc2c609e-a0d8-43e8-8570-cb158c0006bb" providerId="ADAL" clId="{D158D47E-BDD3-408C-A028-37B8349CF7D6}" dt="2022-05-11T14:20:15.881" v="1395" actId="26606"/>
          <ac:spMkLst>
            <pc:docMk/>
            <pc:sldMk cId="729492215" sldId="268"/>
            <ac:spMk id="24" creationId="{91E5A9A7-95C6-4F4F-B00E-C82E07FE62EF}"/>
          </ac:spMkLst>
        </pc:spChg>
        <pc:spChg chg="add del">
          <ac:chgData name="Laura Ambrose" userId="cc2c609e-a0d8-43e8-8570-cb158c0006bb" providerId="ADAL" clId="{D158D47E-BDD3-408C-A028-37B8349CF7D6}" dt="2022-05-11T14:20:15.881" v="1395" actId="26606"/>
          <ac:spMkLst>
            <pc:docMk/>
            <pc:sldMk cId="729492215" sldId="268"/>
            <ac:spMk id="26" creationId="{D07DD2DE-F619-49DD-B5E7-03A290FF4ED1}"/>
          </ac:spMkLst>
        </pc:spChg>
        <pc:spChg chg="add del">
          <ac:chgData name="Laura Ambrose" userId="cc2c609e-a0d8-43e8-8570-cb158c0006bb" providerId="ADAL" clId="{D158D47E-BDD3-408C-A028-37B8349CF7D6}" dt="2022-05-11T14:20:15.881" v="1395" actId="26606"/>
          <ac:spMkLst>
            <pc:docMk/>
            <pc:sldMk cId="729492215" sldId="268"/>
            <ac:spMk id="28" creationId="{85149191-5F60-4A28-AAFF-039F96B0F3EC}"/>
          </ac:spMkLst>
        </pc:spChg>
        <pc:spChg chg="add del">
          <ac:chgData name="Laura Ambrose" userId="cc2c609e-a0d8-43e8-8570-cb158c0006bb" providerId="ADAL" clId="{D158D47E-BDD3-408C-A028-37B8349CF7D6}" dt="2022-05-11T14:20:15.881" v="1395" actId="26606"/>
          <ac:spMkLst>
            <pc:docMk/>
            <pc:sldMk cId="729492215" sldId="268"/>
            <ac:spMk id="30" creationId="{F8260ED5-17F7-4158-B241-D51DD4CF1B7E}"/>
          </ac:spMkLst>
        </pc:spChg>
        <pc:spChg chg="add del">
          <ac:chgData name="Laura Ambrose" userId="cc2c609e-a0d8-43e8-8570-cb158c0006bb" providerId="ADAL" clId="{D158D47E-BDD3-408C-A028-37B8349CF7D6}" dt="2022-05-11T14:20:19.273" v="1397" actId="26606"/>
          <ac:spMkLst>
            <pc:docMk/>
            <pc:sldMk cId="729492215" sldId="268"/>
            <ac:spMk id="32" creationId="{665DBBEF-238B-476B-96AB-8AAC3224ECEA}"/>
          </ac:spMkLst>
        </pc:spChg>
        <pc:spChg chg="add del">
          <ac:chgData name="Laura Ambrose" userId="cc2c609e-a0d8-43e8-8570-cb158c0006bb" providerId="ADAL" clId="{D158D47E-BDD3-408C-A028-37B8349CF7D6}" dt="2022-05-11T14:20:19.273" v="1397" actId="26606"/>
          <ac:spMkLst>
            <pc:docMk/>
            <pc:sldMk cId="729492215" sldId="268"/>
            <ac:spMk id="33" creationId="{3FCFB1DE-0B7E-48CC-BA90-B2AB0889F9D6}"/>
          </ac:spMkLst>
        </pc:spChg>
        <pc:spChg chg="add">
          <ac:chgData name="Laura Ambrose" userId="cc2c609e-a0d8-43e8-8570-cb158c0006bb" providerId="ADAL" clId="{D158D47E-BDD3-408C-A028-37B8349CF7D6}" dt="2022-05-11T14:20:19.279" v="1398" actId="26606"/>
          <ac:spMkLst>
            <pc:docMk/>
            <pc:sldMk cId="729492215" sldId="268"/>
            <ac:spMk id="35" creationId="{A8384FB5-9ADC-4DDC-881B-597D56F5B15D}"/>
          </ac:spMkLst>
        </pc:spChg>
        <pc:spChg chg="add">
          <ac:chgData name="Laura Ambrose" userId="cc2c609e-a0d8-43e8-8570-cb158c0006bb" providerId="ADAL" clId="{D158D47E-BDD3-408C-A028-37B8349CF7D6}" dt="2022-05-11T14:20:19.279" v="1398" actId="26606"/>
          <ac:spMkLst>
            <pc:docMk/>
            <pc:sldMk cId="729492215" sldId="268"/>
            <ac:spMk id="36" creationId="{91E5A9A7-95C6-4F4F-B00E-C82E07FE62EF}"/>
          </ac:spMkLst>
        </pc:spChg>
        <pc:spChg chg="add">
          <ac:chgData name="Laura Ambrose" userId="cc2c609e-a0d8-43e8-8570-cb158c0006bb" providerId="ADAL" clId="{D158D47E-BDD3-408C-A028-37B8349CF7D6}" dt="2022-05-11T14:20:19.279" v="1398" actId="26606"/>
          <ac:spMkLst>
            <pc:docMk/>
            <pc:sldMk cId="729492215" sldId="268"/>
            <ac:spMk id="37" creationId="{D07DD2DE-F619-49DD-B5E7-03A290FF4ED1}"/>
          </ac:spMkLst>
        </pc:spChg>
        <pc:spChg chg="add">
          <ac:chgData name="Laura Ambrose" userId="cc2c609e-a0d8-43e8-8570-cb158c0006bb" providerId="ADAL" clId="{D158D47E-BDD3-408C-A028-37B8349CF7D6}" dt="2022-05-11T14:20:19.279" v="1398" actId="26606"/>
          <ac:spMkLst>
            <pc:docMk/>
            <pc:sldMk cId="729492215" sldId="268"/>
            <ac:spMk id="38" creationId="{85149191-5F60-4A28-AAFF-039F96B0F3EC}"/>
          </ac:spMkLst>
        </pc:spChg>
        <pc:spChg chg="add">
          <ac:chgData name="Laura Ambrose" userId="cc2c609e-a0d8-43e8-8570-cb158c0006bb" providerId="ADAL" clId="{D158D47E-BDD3-408C-A028-37B8349CF7D6}" dt="2022-05-11T14:20:19.279" v="1398" actId="26606"/>
          <ac:spMkLst>
            <pc:docMk/>
            <pc:sldMk cId="729492215" sldId="268"/>
            <ac:spMk id="39" creationId="{F8260ED5-17F7-4158-B241-D51DD4CF1B7E}"/>
          </ac:spMkLst>
        </pc:spChg>
        <pc:picChg chg="add del mod">
          <ac:chgData name="Laura Ambrose" userId="cc2c609e-a0d8-43e8-8570-cb158c0006bb" providerId="ADAL" clId="{D158D47E-BDD3-408C-A028-37B8349CF7D6}" dt="2022-05-11T14:19:53.770" v="1388" actId="478"/>
          <ac:picMkLst>
            <pc:docMk/>
            <pc:sldMk cId="729492215" sldId="268"/>
            <ac:picMk id="5" creationId="{98F9B2E5-4EE3-9645-748C-0528BA514DF7}"/>
          </ac:picMkLst>
        </pc:picChg>
        <pc:picChg chg="add mod">
          <ac:chgData name="Laura Ambrose" userId="cc2c609e-a0d8-43e8-8570-cb158c0006bb" providerId="ADAL" clId="{D158D47E-BDD3-408C-A028-37B8349CF7D6}" dt="2022-05-11T14:20:19.279" v="1398" actId="26606"/>
          <ac:picMkLst>
            <pc:docMk/>
            <pc:sldMk cId="729492215" sldId="268"/>
            <ac:picMk id="7" creationId="{0D9256D9-2A25-A813-729F-ADB3C8B11448}"/>
          </ac:picMkLst>
        </pc:picChg>
      </pc:sldChg>
      <pc:sldChg chg="addSp modSp new mod setBg">
        <pc:chgData name="Laura Ambrose" userId="cc2c609e-a0d8-43e8-8570-cb158c0006bb" providerId="ADAL" clId="{D158D47E-BDD3-408C-A028-37B8349CF7D6}" dt="2022-05-11T14:46:42.973" v="1553" actId="26606"/>
        <pc:sldMkLst>
          <pc:docMk/>
          <pc:sldMk cId="3430579103" sldId="269"/>
        </pc:sldMkLst>
        <pc:spChg chg="mod">
          <ac:chgData name="Laura Ambrose" userId="cc2c609e-a0d8-43e8-8570-cb158c0006bb" providerId="ADAL" clId="{D158D47E-BDD3-408C-A028-37B8349CF7D6}" dt="2022-05-11T14:46:42.973" v="1553" actId="26606"/>
          <ac:spMkLst>
            <pc:docMk/>
            <pc:sldMk cId="3430579103" sldId="269"/>
            <ac:spMk id="2" creationId="{5BE7EB56-799B-E64C-3D4D-91C0012BACA5}"/>
          </ac:spMkLst>
        </pc:spChg>
        <pc:spChg chg="mod">
          <ac:chgData name="Laura Ambrose" userId="cc2c609e-a0d8-43e8-8570-cb158c0006bb" providerId="ADAL" clId="{D158D47E-BDD3-408C-A028-37B8349CF7D6}" dt="2022-05-11T14:46:42.973" v="1553" actId="26606"/>
          <ac:spMkLst>
            <pc:docMk/>
            <pc:sldMk cId="3430579103" sldId="269"/>
            <ac:spMk id="3" creationId="{F5666815-C34E-344D-3471-1A03265935AD}"/>
          </ac:spMkLst>
        </pc:spChg>
        <pc:spChg chg="add">
          <ac:chgData name="Laura Ambrose" userId="cc2c609e-a0d8-43e8-8570-cb158c0006bb" providerId="ADAL" clId="{D158D47E-BDD3-408C-A028-37B8349CF7D6}" dt="2022-05-11T14:46:42.973" v="1553" actId="26606"/>
          <ac:spMkLst>
            <pc:docMk/>
            <pc:sldMk cId="3430579103" sldId="269"/>
            <ac:spMk id="8" creationId="{DEE2AD96-B495-4E06-9291-B71706F728CB}"/>
          </ac:spMkLst>
        </pc:spChg>
        <pc:spChg chg="add">
          <ac:chgData name="Laura Ambrose" userId="cc2c609e-a0d8-43e8-8570-cb158c0006bb" providerId="ADAL" clId="{D158D47E-BDD3-408C-A028-37B8349CF7D6}" dt="2022-05-11T14:46:42.973" v="1553" actId="26606"/>
          <ac:spMkLst>
            <pc:docMk/>
            <pc:sldMk cId="3430579103" sldId="269"/>
            <ac:spMk id="10" creationId="{53CF6D67-C5A8-4ADD-9E8E-1E38CA1D3166}"/>
          </ac:spMkLst>
        </pc:spChg>
        <pc:spChg chg="add">
          <ac:chgData name="Laura Ambrose" userId="cc2c609e-a0d8-43e8-8570-cb158c0006bb" providerId="ADAL" clId="{D158D47E-BDD3-408C-A028-37B8349CF7D6}" dt="2022-05-11T14:46:42.973" v="1553" actId="26606"/>
          <ac:spMkLst>
            <pc:docMk/>
            <pc:sldMk cId="3430579103" sldId="269"/>
            <ac:spMk id="12" creationId="{86909FA0-B515-4681-B7A8-FA281D133B94}"/>
          </ac:spMkLst>
        </pc:spChg>
        <pc:spChg chg="add">
          <ac:chgData name="Laura Ambrose" userId="cc2c609e-a0d8-43e8-8570-cb158c0006bb" providerId="ADAL" clId="{D158D47E-BDD3-408C-A028-37B8349CF7D6}" dt="2022-05-11T14:46:42.973" v="1553" actId="26606"/>
          <ac:spMkLst>
            <pc:docMk/>
            <pc:sldMk cId="3430579103" sldId="269"/>
            <ac:spMk id="14" creationId="{21C9FE86-FCC3-4A31-AA1C-C882262B7FE7}"/>
          </ac:spMkLst>
        </pc:spChg>
        <pc:spChg chg="add">
          <ac:chgData name="Laura Ambrose" userId="cc2c609e-a0d8-43e8-8570-cb158c0006bb" providerId="ADAL" clId="{D158D47E-BDD3-408C-A028-37B8349CF7D6}" dt="2022-05-11T14:46:42.973" v="1553" actId="26606"/>
          <ac:spMkLst>
            <pc:docMk/>
            <pc:sldMk cId="3430579103" sldId="269"/>
            <ac:spMk id="16" creationId="{7D96243B-ECED-4B71-8E06-AE9A285EAD20}"/>
          </ac:spMkLst>
        </pc:spChg>
        <pc:spChg chg="add">
          <ac:chgData name="Laura Ambrose" userId="cc2c609e-a0d8-43e8-8570-cb158c0006bb" providerId="ADAL" clId="{D158D47E-BDD3-408C-A028-37B8349CF7D6}" dt="2022-05-11T14:46:42.973" v="1553" actId="26606"/>
          <ac:spMkLst>
            <pc:docMk/>
            <pc:sldMk cId="3430579103" sldId="269"/>
            <ac:spMk id="18" creationId="{A09989E4-EFDC-4A90-A633-E0525FB4139E}"/>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hyperlink" Target="https://phet.colorado.edu/en/simulations/filter?subjects=biology&amp;type=html,prototype" TargetMode="External"/><Relationship Id="rId2" Type="http://schemas.openxmlformats.org/officeDocument/2006/relationships/hyperlink" Target="https://open.bccampus.ca/browse-our-collection/find-open-textbooks/?subject=Biology" TargetMode="External"/><Relationship Id="rId1" Type="http://schemas.openxmlformats.org/officeDocument/2006/relationships/hyperlink" Target="https://openstax.org/subjects" TargetMode="External"/></Relationships>
</file>

<file path=ppt/diagrams/_rels/data3.xml.rels><?xml version="1.0" encoding="UTF-8" standalone="yes"?>
<Relationships xmlns="http://schemas.openxmlformats.org/package/2006/relationships"><Relationship Id="rId3" Type="http://schemas.openxmlformats.org/officeDocument/2006/relationships/hyperlink" Target="https://www.tangledbankstudios.org/" TargetMode="External"/><Relationship Id="rId2" Type="http://schemas.openxmlformats.org/officeDocument/2006/relationships/hyperlink" Target="https://www.nsta.org/case-studies" TargetMode="External"/><Relationship Id="rId1" Type="http://schemas.openxmlformats.org/officeDocument/2006/relationships/hyperlink" Target="http://www.cellsalive.com/" TargetMode="External"/><Relationship Id="rId5" Type="http://schemas.openxmlformats.org/officeDocument/2006/relationships/hyperlink" Target="https://www.biointeractive.org/" TargetMode="External"/><Relationship Id="rId4" Type="http://schemas.openxmlformats.org/officeDocument/2006/relationships/hyperlink" Target="https://www.hhmi.org/science-education/programs" TargetMode="External"/></Relationships>
</file>

<file path=ppt/diagrams/_rels/data9.xml.rels><?xml version="1.0" encoding="UTF-8" standalone="yes"?>
<Relationships xmlns="http://schemas.openxmlformats.org/package/2006/relationships"><Relationship Id="rId2" Type="http://schemas.openxmlformats.org/officeDocument/2006/relationships/hyperlink" Target="https://open.bccampus.ca/files/2014/07/Faculty-Guide-22-Apr-15.pdf" TargetMode="External"/><Relationship Id="rId1" Type="http://schemas.openxmlformats.org/officeDocument/2006/relationships/hyperlink" Target="https://creativecommons.org/licenses/by/4.0/"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s://phet.colorado.edu/en/simulations/filter?subjects=biology&amp;type=html,prototype" TargetMode="External"/><Relationship Id="rId2" Type="http://schemas.openxmlformats.org/officeDocument/2006/relationships/hyperlink" Target="https://open.bccampus.ca/browse-our-collection/find-open-textbooks/?subject=Biology" TargetMode="External"/><Relationship Id="rId1" Type="http://schemas.openxmlformats.org/officeDocument/2006/relationships/hyperlink" Target="https://openstax.org/subjects" TargetMode="External"/></Relationships>
</file>

<file path=ppt/diagrams/_rels/drawing3.xml.rels><?xml version="1.0" encoding="UTF-8" standalone="yes"?>
<Relationships xmlns="http://schemas.openxmlformats.org/package/2006/relationships"><Relationship Id="rId3" Type="http://schemas.openxmlformats.org/officeDocument/2006/relationships/hyperlink" Target="https://www.tangledbankstudios.org/" TargetMode="External"/><Relationship Id="rId2" Type="http://schemas.openxmlformats.org/officeDocument/2006/relationships/hyperlink" Target="https://www.biointeractive.org/" TargetMode="External"/><Relationship Id="rId1" Type="http://schemas.openxmlformats.org/officeDocument/2006/relationships/hyperlink" Target="https://www.nsta.org/case-studies" TargetMode="External"/><Relationship Id="rId5" Type="http://schemas.openxmlformats.org/officeDocument/2006/relationships/hyperlink" Target="http://www.cellsalive.com/" TargetMode="External"/><Relationship Id="rId4" Type="http://schemas.openxmlformats.org/officeDocument/2006/relationships/hyperlink" Target="https://www.hhmi.org/science-education/programs" TargetMode="External"/></Relationships>
</file>

<file path=ppt/diagrams/_rels/drawing9.xml.rels><?xml version="1.0" encoding="UTF-8" standalone="yes"?>
<Relationships xmlns="http://schemas.openxmlformats.org/package/2006/relationships"><Relationship Id="rId2" Type="http://schemas.openxmlformats.org/officeDocument/2006/relationships/hyperlink" Target="https://open.bccampus.ca/files/2014/07/Faculty-Guide-22-Apr-15.pdf" TargetMode="External"/><Relationship Id="rId1" Type="http://schemas.openxmlformats.org/officeDocument/2006/relationships/hyperlink" Target="https://creativecommons.org/licenses/by/4.0/"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C2989A-833D-4790-BA5E-A8A5EEA9B11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CA"/>
        </a:p>
      </dgm:t>
    </dgm:pt>
    <dgm:pt modelId="{D8B823B6-9F3C-4404-8423-53E3EAB6CB9D}">
      <dgm:prSet phldrT="[Text]"/>
      <dgm:spPr/>
      <dgm:t>
        <a:bodyPr/>
        <a:lstStyle/>
        <a:p>
          <a:r>
            <a:rPr lang="en-CA" dirty="0"/>
            <a:t>Proprietary</a:t>
          </a:r>
        </a:p>
      </dgm:t>
    </dgm:pt>
    <dgm:pt modelId="{CCF8239D-39F2-4734-8C6E-EF7F1DB620E6}" type="parTrans" cxnId="{8F87543D-E6E8-4BB7-98BA-BC7E376439DB}">
      <dgm:prSet/>
      <dgm:spPr/>
      <dgm:t>
        <a:bodyPr/>
        <a:lstStyle/>
        <a:p>
          <a:endParaRPr lang="en-CA"/>
        </a:p>
      </dgm:t>
    </dgm:pt>
    <dgm:pt modelId="{BFFD1EE3-373F-4341-8D05-C1DE8FE277A9}" type="sibTrans" cxnId="{8F87543D-E6E8-4BB7-98BA-BC7E376439DB}">
      <dgm:prSet/>
      <dgm:spPr/>
      <dgm:t>
        <a:bodyPr/>
        <a:lstStyle/>
        <a:p>
          <a:endParaRPr lang="en-CA"/>
        </a:p>
      </dgm:t>
    </dgm:pt>
    <dgm:pt modelId="{92432076-B2D0-4D39-98A3-661D4553AF69}">
      <dgm:prSet phldrT="[Text]"/>
      <dgm:spPr/>
      <dgm:t>
        <a:bodyPr/>
        <a:lstStyle/>
        <a:p>
          <a:r>
            <a:rPr lang="en-CA" dirty="0"/>
            <a:t>Familiar</a:t>
          </a:r>
        </a:p>
      </dgm:t>
    </dgm:pt>
    <dgm:pt modelId="{16CAB803-78BA-4020-AE26-9475EFC8A16D}" type="parTrans" cxnId="{CD748F81-F5D7-4ACD-B89E-E038CCC2A33F}">
      <dgm:prSet/>
      <dgm:spPr/>
      <dgm:t>
        <a:bodyPr/>
        <a:lstStyle/>
        <a:p>
          <a:endParaRPr lang="en-CA"/>
        </a:p>
      </dgm:t>
    </dgm:pt>
    <dgm:pt modelId="{F719BCC1-808A-437B-8967-20724A9CDA3C}" type="sibTrans" cxnId="{CD748F81-F5D7-4ACD-B89E-E038CCC2A33F}">
      <dgm:prSet/>
      <dgm:spPr/>
      <dgm:t>
        <a:bodyPr/>
        <a:lstStyle/>
        <a:p>
          <a:endParaRPr lang="en-CA"/>
        </a:p>
      </dgm:t>
    </dgm:pt>
    <dgm:pt modelId="{1541FD89-4688-4F7D-8099-8C73D782D254}">
      <dgm:prSet phldrT="[Text]"/>
      <dgm:spPr/>
      <dgm:t>
        <a:bodyPr/>
        <a:lstStyle/>
        <a:p>
          <a:r>
            <a:rPr lang="en-CA" dirty="0"/>
            <a:t>Resources </a:t>
          </a:r>
        </a:p>
      </dgm:t>
    </dgm:pt>
    <dgm:pt modelId="{37F6864A-CFB7-4E80-9810-DA075985E323}" type="parTrans" cxnId="{A17A2A0A-52D6-4D69-B5EF-7058014E6099}">
      <dgm:prSet/>
      <dgm:spPr/>
      <dgm:t>
        <a:bodyPr/>
        <a:lstStyle/>
        <a:p>
          <a:endParaRPr lang="en-CA"/>
        </a:p>
      </dgm:t>
    </dgm:pt>
    <dgm:pt modelId="{A7BAC3F0-78BF-4D11-945B-17DB8EE7FCFE}" type="sibTrans" cxnId="{A17A2A0A-52D6-4D69-B5EF-7058014E6099}">
      <dgm:prSet/>
      <dgm:spPr/>
      <dgm:t>
        <a:bodyPr/>
        <a:lstStyle/>
        <a:p>
          <a:endParaRPr lang="en-CA"/>
        </a:p>
      </dgm:t>
    </dgm:pt>
    <dgm:pt modelId="{4C80A79E-64A6-420B-BF4C-B962434C1041}">
      <dgm:prSet phldrT="[Text]"/>
      <dgm:spPr/>
      <dgm:t>
        <a:bodyPr/>
        <a:lstStyle/>
        <a:p>
          <a:r>
            <a:rPr lang="en-CA" dirty="0"/>
            <a:t>Transition</a:t>
          </a:r>
        </a:p>
      </dgm:t>
    </dgm:pt>
    <dgm:pt modelId="{3F7B4FE7-6D0F-4F5C-9475-F343CC3F94A7}" type="parTrans" cxnId="{FEA0B073-AC02-4EBC-961E-1D3A1B6B4FAD}">
      <dgm:prSet/>
      <dgm:spPr/>
      <dgm:t>
        <a:bodyPr/>
        <a:lstStyle/>
        <a:p>
          <a:endParaRPr lang="en-CA"/>
        </a:p>
      </dgm:t>
    </dgm:pt>
    <dgm:pt modelId="{715274F3-08B1-4419-A048-A765B96CCB0B}" type="sibTrans" cxnId="{FEA0B073-AC02-4EBC-961E-1D3A1B6B4FAD}">
      <dgm:prSet/>
      <dgm:spPr/>
      <dgm:t>
        <a:bodyPr/>
        <a:lstStyle/>
        <a:p>
          <a:endParaRPr lang="en-CA"/>
        </a:p>
      </dgm:t>
    </dgm:pt>
    <dgm:pt modelId="{E3864C5D-B835-488B-A967-F0DA4A042063}">
      <dgm:prSet phldrT="[Text]"/>
      <dgm:spPr/>
      <dgm:t>
        <a:bodyPr/>
        <a:lstStyle/>
        <a:p>
          <a:r>
            <a:rPr lang="en-CA" dirty="0"/>
            <a:t>Redesign</a:t>
          </a:r>
        </a:p>
      </dgm:t>
    </dgm:pt>
    <dgm:pt modelId="{F503765E-7CC0-41DE-A42E-A26925147D81}" type="parTrans" cxnId="{241053F2-2F1F-4484-BEED-AE4048AC1FB3}">
      <dgm:prSet/>
      <dgm:spPr/>
      <dgm:t>
        <a:bodyPr/>
        <a:lstStyle/>
        <a:p>
          <a:endParaRPr lang="en-CA"/>
        </a:p>
      </dgm:t>
    </dgm:pt>
    <dgm:pt modelId="{278B025F-843C-4A99-85CA-74A1B0EDA5AB}" type="sibTrans" cxnId="{241053F2-2F1F-4484-BEED-AE4048AC1FB3}">
      <dgm:prSet/>
      <dgm:spPr/>
      <dgm:t>
        <a:bodyPr/>
        <a:lstStyle/>
        <a:p>
          <a:endParaRPr lang="en-CA"/>
        </a:p>
      </dgm:t>
    </dgm:pt>
    <dgm:pt modelId="{AB19D489-9AF3-41DA-B0FB-4779E2A16901}">
      <dgm:prSet phldrT="[Text]"/>
      <dgm:spPr/>
      <dgm:t>
        <a:bodyPr/>
        <a:lstStyle/>
        <a:p>
          <a:r>
            <a:rPr lang="en-CA" dirty="0"/>
            <a:t>Write own content</a:t>
          </a:r>
        </a:p>
      </dgm:t>
    </dgm:pt>
    <dgm:pt modelId="{42168D5D-7113-4C47-9590-0B7F4A6124D9}" type="parTrans" cxnId="{B67CB508-CB46-41F5-AF48-BA4936B92355}">
      <dgm:prSet/>
      <dgm:spPr/>
      <dgm:t>
        <a:bodyPr/>
        <a:lstStyle/>
        <a:p>
          <a:endParaRPr lang="en-CA"/>
        </a:p>
      </dgm:t>
    </dgm:pt>
    <dgm:pt modelId="{3B06372D-6AA2-4478-A790-C110B3C3D96C}" type="sibTrans" cxnId="{B67CB508-CB46-41F5-AF48-BA4936B92355}">
      <dgm:prSet/>
      <dgm:spPr/>
      <dgm:t>
        <a:bodyPr/>
        <a:lstStyle/>
        <a:p>
          <a:endParaRPr lang="en-CA"/>
        </a:p>
      </dgm:t>
    </dgm:pt>
    <dgm:pt modelId="{9E968650-E09E-4FF7-A2D6-4B6C91CEEA7F}">
      <dgm:prSet phldrT="[Text]"/>
      <dgm:spPr/>
      <dgm:t>
        <a:bodyPr/>
        <a:lstStyle/>
        <a:p>
          <a:r>
            <a:rPr lang="en-CA" dirty="0"/>
            <a:t>OpenStax</a:t>
          </a:r>
        </a:p>
      </dgm:t>
    </dgm:pt>
    <dgm:pt modelId="{F7684934-7A95-49F4-9CDD-A65E28BB2DDB}" type="parTrans" cxnId="{BBE88D77-2A21-421E-A93C-716308A1DE99}">
      <dgm:prSet/>
      <dgm:spPr/>
      <dgm:t>
        <a:bodyPr/>
        <a:lstStyle/>
        <a:p>
          <a:endParaRPr lang="en-CA"/>
        </a:p>
      </dgm:t>
    </dgm:pt>
    <dgm:pt modelId="{4BE5B47B-BFDA-4D85-A8A2-9F7349AFE392}" type="sibTrans" cxnId="{BBE88D77-2A21-421E-A93C-716308A1DE99}">
      <dgm:prSet/>
      <dgm:spPr/>
      <dgm:t>
        <a:bodyPr/>
        <a:lstStyle/>
        <a:p>
          <a:endParaRPr lang="en-CA"/>
        </a:p>
      </dgm:t>
    </dgm:pt>
    <dgm:pt modelId="{93C4A086-C502-43BB-93C0-BD190BA30129}">
      <dgm:prSet phldrT="[Text]"/>
      <dgm:spPr/>
      <dgm:t>
        <a:bodyPr/>
        <a:lstStyle/>
        <a:p>
          <a:r>
            <a:rPr lang="en-CA" dirty="0"/>
            <a:t>Free, peer reviewed</a:t>
          </a:r>
        </a:p>
      </dgm:t>
    </dgm:pt>
    <dgm:pt modelId="{A560CA30-BB5D-41E4-8E70-9478EE22C8F4}" type="parTrans" cxnId="{6F4B1B66-B465-4902-9C23-F895CEA6CE1D}">
      <dgm:prSet/>
      <dgm:spPr/>
      <dgm:t>
        <a:bodyPr/>
        <a:lstStyle/>
        <a:p>
          <a:endParaRPr lang="en-CA"/>
        </a:p>
      </dgm:t>
    </dgm:pt>
    <dgm:pt modelId="{9CFD67E9-C259-41C4-B800-00BC853B5156}" type="sibTrans" cxnId="{6F4B1B66-B465-4902-9C23-F895CEA6CE1D}">
      <dgm:prSet/>
      <dgm:spPr/>
      <dgm:t>
        <a:bodyPr/>
        <a:lstStyle/>
        <a:p>
          <a:endParaRPr lang="en-CA"/>
        </a:p>
      </dgm:t>
    </dgm:pt>
    <dgm:pt modelId="{F9E697F4-2406-400B-B156-7E3F3D385DD5}">
      <dgm:prSet phldrT="[Text]"/>
      <dgm:spPr/>
      <dgm:t>
        <a:bodyPr/>
        <a:lstStyle/>
        <a:p>
          <a:r>
            <a:rPr lang="en-CA" dirty="0"/>
            <a:t>Adaptable </a:t>
          </a:r>
        </a:p>
      </dgm:t>
    </dgm:pt>
    <dgm:pt modelId="{90F9B348-5DBE-4A9A-89C0-B531355B03C4}" type="parTrans" cxnId="{90E6BD01-CBFC-4C57-A5A8-B4DE78F664B7}">
      <dgm:prSet/>
      <dgm:spPr/>
      <dgm:t>
        <a:bodyPr/>
        <a:lstStyle/>
        <a:p>
          <a:endParaRPr lang="en-CA"/>
        </a:p>
      </dgm:t>
    </dgm:pt>
    <dgm:pt modelId="{51D7A6F1-4A03-4B68-A11B-CF0EBA0B8780}" type="sibTrans" cxnId="{90E6BD01-CBFC-4C57-A5A8-B4DE78F664B7}">
      <dgm:prSet/>
      <dgm:spPr/>
      <dgm:t>
        <a:bodyPr/>
        <a:lstStyle/>
        <a:p>
          <a:endParaRPr lang="en-CA"/>
        </a:p>
      </dgm:t>
    </dgm:pt>
    <dgm:pt modelId="{F4861394-1F40-4FDD-9F9A-64C4A1544E9C}" type="pres">
      <dgm:prSet presAssocID="{B4C2989A-833D-4790-BA5E-A8A5EEA9B11B}" presName="theList" presStyleCnt="0">
        <dgm:presLayoutVars>
          <dgm:dir/>
          <dgm:animLvl val="lvl"/>
          <dgm:resizeHandles val="exact"/>
        </dgm:presLayoutVars>
      </dgm:prSet>
      <dgm:spPr/>
    </dgm:pt>
    <dgm:pt modelId="{BDBD5D2E-3063-44E1-9DA6-152C1BDCA3A1}" type="pres">
      <dgm:prSet presAssocID="{D8B823B6-9F3C-4404-8423-53E3EAB6CB9D}" presName="compNode" presStyleCnt="0"/>
      <dgm:spPr/>
    </dgm:pt>
    <dgm:pt modelId="{53B638E7-90D0-4A18-93D1-D4CA77171D11}" type="pres">
      <dgm:prSet presAssocID="{D8B823B6-9F3C-4404-8423-53E3EAB6CB9D}" presName="noGeometry" presStyleCnt="0"/>
      <dgm:spPr/>
    </dgm:pt>
    <dgm:pt modelId="{0F565445-759E-4D55-9CD1-B25E4340FCE3}" type="pres">
      <dgm:prSet presAssocID="{D8B823B6-9F3C-4404-8423-53E3EAB6CB9D}" presName="childTextVisible" presStyleLbl="bgAccFollowNode1" presStyleIdx="0" presStyleCnt="3">
        <dgm:presLayoutVars>
          <dgm:bulletEnabled val="1"/>
        </dgm:presLayoutVars>
      </dgm:prSet>
      <dgm:spPr/>
    </dgm:pt>
    <dgm:pt modelId="{7A7DF9FB-99A7-439F-8339-4C1147C4913E}" type="pres">
      <dgm:prSet presAssocID="{D8B823B6-9F3C-4404-8423-53E3EAB6CB9D}" presName="childTextHidden" presStyleLbl="bgAccFollowNode1" presStyleIdx="0" presStyleCnt="3"/>
      <dgm:spPr/>
    </dgm:pt>
    <dgm:pt modelId="{D8DC6727-AC85-4165-BE2A-F2DD77BC63FE}" type="pres">
      <dgm:prSet presAssocID="{D8B823B6-9F3C-4404-8423-53E3EAB6CB9D}" presName="parentText" presStyleLbl="node1" presStyleIdx="0" presStyleCnt="3">
        <dgm:presLayoutVars>
          <dgm:chMax val="1"/>
          <dgm:bulletEnabled val="1"/>
        </dgm:presLayoutVars>
      </dgm:prSet>
      <dgm:spPr/>
    </dgm:pt>
    <dgm:pt modelId="{391B3046-596D-4725-A9A2-DB706AA35CB0}" type="pres">
      <dgm:prSet presAssocID="{D8B823B6-9F3C-4404-8423-53E3EAB6CB9D}" presName="aSpace" presStyleCnt="0"/>
      <dgm:spPr/>
    </dgm:pt>
    <dgm:pt modelId="{D2990610-B5BA-4245-81E5-07423BB3F322}" type="pres">
      <dgm:prSet presAssocID="{4C80A79E-64A6-420B-BF4C-B962434C1041}" presName="compNode" presStyleCnt="0"/>
      <dgm:spPr/>
    </dgm:pt>
    <dgm:pt modelId="{2A6E9A9B-7838-4376-B065-43DF81E4D5DB}" type="pres">
      <dgm:prSet presAssocID="{4C80A79E-64A6-420B-BF4C-B962434C1041}" presName="noGeometry" presStyleCnt="0"/>
      <dgm:spPr/>
    </dgm:pt>
    <dgm:pt modelId="{C588D270-6723-4BF6-9F08-B13F086BE06F}" type="pres">
      <dgm:prSet presAssocID="{4C80A79E-64A6-420B-BF4C-B962434C1041}" presName="childTextVisible" presStyleLbl="bgAccFollowNode1" presStyleIdx="1" presStyleCnt="3">
        <dgm:presLayoutVars>
          <dgm:bulletEnabled val="1"/>
        </dgm:presLayoutVars>
      </dgm:prSet>
      <dgm:spPr/>
    </dgm:pt>
    <dgm:pt modelId="{A135F6C3-7470-4146-A74B-95F6E601E1BC}" type="pres">
      <dgm:prSet presAssocID="{4C80A79E-64A6-420B-BF4C-B962434C1041}" presName="childTextHidden" presStyleLbl="bgAccFollowNode1" presStyleIdx="1" presStyleCnt="3"/>
      <dgm:spPr/>
    </dgm:pt>
    <dgm:pt modelId="{636D1654-D998-4571-9958-104133F85F67}" type="pres">
      <dgm:prSet presAssocID="{4C80A79E-64A6-420B-BF4C-B962434C1041}" presName="parentText" presStyleLbl="node1" presStyleIdx="1" presStyleCnt="3">
        <dgm:presLayoutVars>
          <dgm:chMax val="1"/>
          <dgm:bulletEnabled val="1"/>
        </dgm:presLayoutVars>
      </dgm:prSet>
      <dgm:spPr/>
    </dgm:pt>
    <dgm:pt modelId="{0A0D3840-BE4D-47F4-868E-26A775BBC08F}" type="pres">
      <dgm:prSet presAssocID="{4C80A79E-64A6-420B-BF4C-B962434C1041}" presName="aSpace" presStyleCnt="0"/>
      <dgm:spPr/>
    </dgm:pt>
    <dgm:pt modelId="{07132A52-247F-40F4-AD37-96A19F03B602}" type="pres">
      <dgm:prSet presAssocID="{9E968650-E09E-4FF7-A2D6-4B6C91CEEA7F}" presName="compNode" presStyleCnt="0"/>
      <dgm:spPr/>
    </dgm:pt>
    <dgm:pt modelId="{30159174-3922-4CCF-92E4-535A940A5BDC}" type="pres">
      <dgm:prSet presAssocID="{9E968650-E09E-4FF7-A2D6-4B6C91CEEA7F}" presName="noGeometry" presStyleCnt="0"/>
      <dgm:spPr/>
    </dgm:pt>
    <dgm:pt modelId="{009BCBD3-A105-4CFF-BE33-B1E6890CF6EF}" type="pres">
      <dgm:prSet presAssocID="{9E968650-E09E-4FF7-A2D6-4B6C91CEEA7F}" presName="childTextVisible" presStyleLbl="bgAccFollowNode1" presStyleIdx="2" presStyleCnt="3">
        <dgm:presLayoutVars>
          <dgm:bulletEnabled val="1"/>
        </dgm:presLayoutVars>
      </dgm:prSet>
      <dgm:spPr/>
    </dgm:pt>
    <dgm:pt modelId="{E79C09DD-916E-43ED-A842-BC7E3621C0F1}" type="pres">
      <dgm:prSet presAssocID="{9E968650-E09E-4FF7-A2D6-4B6C91CEEA7F}" presName="childTextHidden" presStyleLbl="bgAccFollowNode1" presStyleIdx="2" presStyleCnt="3"/>
      <dgm:spPr/>
    </dgm:pt>
    <dgm:pt modelId="{3B43B0B8-A7C5-43D6-A23E-D664A630C196}" type="pres">
      <dgm:prSet presAssocID="{9E968650-E09E-4FF7-A2D6-4B6C91CEEA7F}" presName="parentText" presStyleLbl="node1" presStyleIdx="2" presStyleCnt="3">
        <dgm:presLayoutVars>
          <dgm:chMax val="1"/>
          <dgm:bulletEnabled val="1"/>
        </dgm:presLayoutVars>
      </dgm:prSet>
      <dgm:spPr/>
    </dgm:pt>
  </dgm:ptLst>
  <dgm:cxnLst>
    <dgm:cxn modelId="{90E6BD01-CBFC-4C57-A5A8-B4DE78F664B7}" srcId="{9E968650-E09E-4FF7-A2D6-4B6C91CEEA7F}" destId="{F9E697F4-2406-400B-B156-7E3F3D385DD5}" srcOrd="1" destOrd="0" parTransId="{90F9B348-5DBE-4A9A-89C0-B531355B03C4}" sibTransId="{51D7A6F1-4A03-4B68-A11B-CF0EBA0B8780}"/>
    <dgm:cxn modelId="{B67CB508-CB46-41F5-AF48-BA4936B92355}" srcId="{4C80A79E-64A6-420B-BF4C-B962434C1041}" destId="{AB19D489-9AF3-41DA-B0FB-4779E2A16901}" srcOrd="1" destOrd="0" parTransId="{42168D5D-7113-4C47-9590-0B7F4A6124D9}" sibTransId="{3B06372D-6AA2-4478-A790-C110B3C3D96C}"/>
    <dgm:cxn modelId="{A17A2A0A-52D6-4D69-B5EF-7058014E6099}" srcId="{D8B823B6-9F3C-4404-8423-53E3EAB6CB9D}" destId="{1541FD89-4688-4F7D-8099-8C73D782D254}" srcOrd="1" destOrd="0" parTransId="{37F6864A-CFB7-4E80-9810-DA075985E323}" sibTransId="{A7BAC3F0-78BF-4D11-945B-17DB8EE7FCFE}"/>
    <dgm:cxn modelId="{61173020-A307-479F-A40E-F923C6CE5813}" type="presOf" srcId="{AB19D489-9AF3-41DA-B0FB-4779E2A16901}" destId="{C588D270-6723-4BF6-9F08-B13F086BE06F}" srcOrd="0" destOrd="1" presId="urn:microsoft.com/office/officeart/2005/8/layout/hProcess6"/>
    <dgm:cxn modelId="{7FD9E32B-6922-4F57-8EF1-8AC71C84BB4E}" type="presOf" srcId="{B4C2989A-833D-4790-BA5E-A8A5EEA9B11B}" destId="{F4861394-1F40-4FDD-9F9A-64C4A1544E9C}" srcOrd="0" destOrd="0" presId="urn:microsoft.com/office/officeart/2005/8/layout/hProcess6"/>
    <dgm:cxn modelId="{8F87543D-E6E8-4BB7-98BA-BC7E376439DB}" srcId="{B4C2989A-833D-4790-BA5E-A8A5EEA9B11B}" destId="{D8B823B6-9F3C-4404-8423-53E3EAB6CB9D}" srcOrd="0" destOrd="0" parTransId="{CCF8239D-39F2-4734-8C6E-EF7F1DB620E6}" sibTransId="{BFFD1EE3-373F-4341-8D05-C1DE8FE277A9}"/>
    <dgm:cxn modelId="{6F4B1B66-B465-4902-9C23-F895CEA6CE1D}" srcId="{9E968650-E09E-4FF7-A2D6-4B6C91CEEA7F}" destId="{93C4A086-C502-43BB-93C0-BD190BA30129}" srcOrd="0" destOrd="0" parTransId="{A560CA30-BB5D-41E4-8E70-9478EE22C8F4}" sibTransId="{9CFD67E9-C259-41C4-B800-00BC853B5156}"/>
    <dgm:cxn modelId="{6073FE47-88C4-438B-BDEB-01013AF751B8}" type="presOf" srcId="{9E968650-E09E-4FF7-A2D6-4B6C91CEEA7F}" destId="{3B43B0B8-A7C5-43D6-A23E-D664A630C196}" srcOrd="0" destOrd="0" presId="urn:microsoft.com/office/officeart/2005/8/layout/hProcess6"/>
    <dgm:cxn modelId="{E1FAA272-4CED-4BFF-9BE2-CC934B23B407}" type="presOf" srcId="{92432076-B2D0-4D39-98A3-661D4553AF69}" destId="{7A7DF9FB-99A7-439F-8339-4C1147C4913E}" srcOrd="1" destOrd="0" presId="urn:microsoft.com/office/officeart/2005/8/layout/hProcess6"/>
    <dgm:cxn modelId="{A0947573-02A6-490F-9C21-3006CB867980}" type="presOf" srcId="{AB19D489-9AF3-41DA-B0FB-4779E2A16901}" destId="{A135F6C3-7470-4146-A74B-95F6E601E1BC}" srcOrd="1" destOrd="1" presId="urn:microsoft.com/office/officeart/2005/8/layout/hProcess6"/>
    <dgm:cxn modelId="{FEA0B073-AC02-4EBC-961E-1D3A1B6B4FAD}" srcId="{B4C2989A-833D-4790-BA5E-A8A5EEA9B11B}" destId="{4C80A79E-64A6-420B-BF4C-B962434C1041}" srcOrd="1" destOrd="0" parTransId="{3F7B4FE7-6D0F-4F5C-9475-F343CC3F94A7}" sibTransId="{715274F3-08B1-4419-A048-A765B96CCB0B}"/>
    <dgm:cxn modelId="{BBE88D77-2A21-421E-A93C-716308A1DE99}" srcId="{B4C2989A-833D-4790-BA5E-A8A5EEA9B11B}" destId="{9E968650-E09E-4FF7-A2D6-4B6C91CEEA7F}" srcOrd="2" destOrd="0" parTransId="{F7684934-7A95-49F4-9CDD-A65E28BB2DDB}" sibTransId="{4BE5B47B-BFDA-4D85-A8A2-9F7349AFE392}"/>
    <dgm:cxn modelId="{CD748F81-F5D7-4ACD-B89E-E038CCC2A33F}" srcId="{D8B823B6-9F3C-4404-8423-53E3EAB6CB9D}" destId="{92432076-B2D0-4D39-98A3-661D4553AF69}" srcOrd="0" destOrd="0" parTransId="{16CAB803-78BA-4020-AE26-9475EFC8A16D}" sibTransId="{F719BCC1-808A-437B-8967-20724A9CDA3C}"/>
    <dgm:cxn modelId="{51BD0488-7187-49A6-82C8-0FAFCC1E2BC0}" type="presOf" srcId="{93C4A086-C502-43BB-93C0-BD190BA30129}" destId="{009BCBD3-A105-4CFF-BE33-B1E6890CF6EF}" srcOrd="0" destOrd="0" presId="urn:microsoft.com/office/officeart/2005/8/layout/hProcess6"/>
    <dgm:cxn modelId="{0E68EF95-47AD-44C4-BD58-D3B92411FCBA}" type="presOf" srcId="{E3864C5D-B835-488B-A967-F0DA4A042063}" destId="{A135F6C3-7470-4146-A74B-95F6E601E1BC}" srcOrd="1" destOrd="0" presId="urn:microsoft.com/office/officeart/2005/8/layout/hProcess6"/>
    <dgm:cxn modelId="{20C8309C-A143-449D-8554-7C11CEAD71C1}" type="presOf" srcId="{F9E697F4-2406-400B-B156-7E3F3D385DD5}" destId="{E79C09DD-916E-43ED-A842-BC7E3621C0F1}" srcOrd="1" destOrd="1" presId="urn:microsoft.com/office/officeart/2005/8/layout/hProcess6"/>
    <dgm:cxn modelId="{4B1E439C-3BEA-42F2-AF7C-CAF78CEF16D3}" type="presOf" srcId="{F9E697F4-2406-400B-B156-7E3F3D385DD5}" destId="{009BCBD3-A105-4CFF-BE33-B1E6890CF6EF}" srcOrd="0" destOrd="1" presId="urn:microsoft.com/office/officeart/2005/8/layout/hProcess6"/>
    <dgm:cxn modelId="{F84684BF-0782-4298-A3DC-DC436400868E}" type="presOf" srcId="{D8B823B6-9F3C-4404-8423-53E3EAB6CB9D}" destId="{D8DC6727-AC85-4165-BE2A-F2DD77BC63FE}" srcOrd="0" destOrd="0" presId="urn:microsoft.com/office/officeart/2005/8/layout/hProcess6"/>
    <dgm:cxn modelId="{00DA55C0-7D5C-4CBD-9215-BD7F4CAB3D23}" type="presOf" srcId="{4C80A79E-64A6-420B-BF4C-B962434C1041}" destId="{636D1654-D998-4571-9958-104133F85F67}" srcOrd="0" destOrd="0" presId="urn:microsoft.com/office/officeart/2005/8/layout/hProcess6"/>
    <dgm:cxn modelId="{887095C7-096E-4729-B451-6F2E8443E320}" type="presOf" srcId="{1541FD89-4688-4F7D-8099-8C73D782D254}" destId="{0F565445-759E-4D55-9CD1-B25E4340FCE3}" srcOrd="0" destOrd="1" presId="urn:microsoft.com/office/officeart/2005/8/layout/hProcess6"/>
    <dgm:cxn modelId="{916C64D7-94DB-422B-9375-3CD3E3C972AC}" type="presOf" srcId="{93C4A086-C502-43BB-93C0-BD190BA30129}" destId="{E79C09DD-916E-43ED-A842-BC7E3621C0F1}" srcOrd="1" destOrd="0" presId="urn:microsoft.com/office/officeart/2005/8/layout/hProcess6"/>
    <dgm:cxn modelId="{A3F479DC-CA0F-42B9-B345-1B3321932A79}" type="presOf" srcId="{92432076-B2D0-4D39-98A3-661D4553AF69}" destId="{0F565445-759E-4D55-9CD1-B25E4340FCE3}" srcOrd="0" destOrd="0" presId="urn:microsoft.com/office/officeart/2005/8/layout/hProcess6"/>
    <dgm:cxn modelId="{3E0B3FE9-487E-40E3-90D2-8F0D1AE004D1}" type="presOf" srcId="{1541FD89-4688-4F7D-8099-8C73D782D254}" destId="{7A7DF9FB-99A7-439F-8339-4C1147C4913E}" srcOrd="1" destOrd="1" presId="urn:microsoft.com/office/officeart/2005/8/layout/hProcess6"/>
    <dgm:cxn modelId="{3E4D6FEC-A5ED-4BC7-B802-A464BDE2A3AE}" type="presOf" srcId="{E3864C5D-B835-488B-A967-F0DA4A042063}" destId="{C588D270-6723-4BF6-9F08-B13F086BE06F}" srcOrd="0" destOrd="0" presId="urn:microsoft.com/office/officeart/2005/8/layout/hProcess6"/>
    <dgm:cxn modelId="{241053F2-2F1F-4484-BEED-AE4048AC1FB3}" srcId="{4C80A79E-64A6-420B-BF4C-B962434C1041}" destId="{E3864C5D-B835-488B-A967-F0DA4A042063}" srcOrd="0" destOrd="0" parTransId="{F503765E-7CC0-41DE-A42E-A26925147D81}" sibTransId="{278B025F-843C-4A99-85CA-74A1B0EDA5AB}"/>
    <dgm:cxn modelId="{53DCF199-679D-432E-886D-AAF959D6E729}" type="presParOf" srcId="{F4861394-1F40-4FDD-9F9A-64C4A1544E9C}" destId="{BDBD5D2E-3063-44E1-9DA6-152C1BDCA3A1}" srcOrd="0" destOrd="0" presId="urn:microsoft.com/office/officeart/2005/8/layout/hProcess6"/>
    <dgm:cxn modelId="{842E3EF5-AAA3-460C-9948-2ABA3B7A5B3E}" type="presParOf" srcId="{BDBD5D2E-3063-44E1-9DA6-152C1BDCA3A1}" destId="{53B638E7-90D0-4A18-93D1-D4CA77171D11}" srcOrd="0" destOrd="0" presId="urn:microsoft.com/office/officeart/2005/8/layout/hProcess6"/>
    <dgm:cxn modelId="{32A207EC-1194-49C8-876F-2A849C6FC788}" type="presParOf" srcId="{BDBD5D2E-3063-44E1-9DA6-152C1BDCA3A1}" destId="{0F565445-759E-4D55-9CD1-B25E4340FCE3}" srcOrd="1" destOrd="0" presId="urn:microsoft.com/office/officeart/2005/8/layout/hProcess6"/>
    <dgm:cxn modelId="{496D5761-8ED4-4AB3-B667-EF8E55A4C4A0}" type="presParOf" srcId="{BDBD5D2E-3063-44E1-9DA6-152C1BDCA3A1}" destId="{7A7DF9FB-99A7-439F-8339-4C1147C4913E}" srcOrd="2" destOrd="0" presId="urn:microsoft.com/office/officeart/2005/8/layout/hProcess6"/>
    <dgm:cxn modelId="{DC44520F-6483-41A0-BCB5-18C6438ABC16}" type="presParOf" srcId="{BDBD5D2E-3063-44E1-9DA6-152C1BDCA3A1}" destId="{D8DC6727-AC85-4165-BE2A-F2DD77BC63FE}" srcOrd="3" destOrd="0" presId="urn:microsoft.com/office/officeart/2005/8/layout/hProcess6"/>
    <dgm:cxn modelId="{53895491-7E37-49B4-8F0E-DC88E2D21D99}" type="presParOf" srcId="{F4861394-1F40-4FDD-9F9A-64C4A1544E9C}" destId="{391B3046-596D-4725-A9A2-DB706AA35CB0}" srcOrd="1" destOrd="0" presId="urn:microsoft.com/office/officeart/2005/8/layout/hProcess6"/>
    <dgm:cxn modelId="{5A68BD39-DAD1-4631-959E-F44F4DF63F41}" type="presParOf" srcId="{F4861394-1F40-4FDD-9F9A-64C4A1544E9C}" destId="{D2990610-B5BA-4245-81E5-07423BB3F322}" srcOrd="2" destOrd="0" presId="urn:microsoft.com/office/officeart/2005/8/layout/hProcess6"/>
    <dgm:cxn modelId="{E13D549E-8D0C-4B2F-B3AC-A912F949A677}" type="presParOf" srcId="{D2990610-B5BA-4245-81E5-07423BB3F322}" destId="{2A6E9A9B-7838-4376-B065-43DF81E4D5DB}" srcOrd="0" destOrd="0" presId="urn:microsoft.com/office/officeart/2005/8/layout/hProcess6"/>
    <dgm:cxn modelId="{0D45DF31-DBAE-46A6-8ACD-697715A38A9E}" type="presParOf" srcId="{D2990610-B5BA-4245-81E5-07423BB3F322}" destId="{C588D270-6723-4BF6-9F08-B13F086BE06F}" srcOrd="1" destOrd="0" presId="urn:microsoft.com/office/officeart/2005/8/layout/hProcess6"/>
    <dgm:cxn modelId="{6D3F36EC-17EC-4888-BFDA-34A563734730}" type="presParOf" srcId="{D2990610-B5BA-4245-81E5-07423BB3F322}" destId="{A135F6C3-7470-4146-A74B-95F6E601E1BC}" srcOrd="2" destOrd="0" presId="urn:microsoft.com/office/officeart/2005/8/layout/hProcess6"/>
    <dgm:cxn modelId="{841D70DA-9640-461B-A96B-D730B8D16113}" type="presParOf" srcId="{D2990610-B5BA-4245-81E5-07423BB3F322}" destId="{636D1654-D998-4571-9958-104133F85F67}" srcOrd="3" destOrd="0" presId="urn:microsoft.com/office/officeart/2005/8/layout/hProcess6"/>
    <dgm:cxn modelId="{3395BF75-5BA4-45BD-A151-BC22915993C9}" type="presParOf" srcId="{F4861394-1F40-4FDD-9F9A-64C4A1544E9C}" destId="{0A0D3840-BE4D-47F4-868E-26A775BBC08F}" srcOrd="3" destOrd="0" presId="urn:microsoft.com/office/officeart/2005/8/layout/hProcess6"/>
    <dgm:cxn modelId="{DDB6A332-8501-4899-887F-9F450C3B8543}" type="presParOf" srcId="{F4861394-1F40-4FDD-9F9A-64C4A1544E9C}" destId="{07132A52-247F-40F4-AD37-96A19F03B602}" srcOrd="4" destOrd="0" presId="urn:microsoft.com/office/officeart/2005/8/layout/hProcess6"/>
    <dgm:cxn modelId="{200926BD-F57A-4082-BFE2-66445D39D535}" type="presParOf" srcId="{07132A52-247F-40F4-AD37-96A19F03B602}" destId="{30159174-3922-4CCF-92E4-535A940A5BDC}" srcOrd="0" destOrd="0" presId="urn:microsoft.com/office/officeart/2005/8/layout/hProcess6"/>
    <dgm:cxn modelId="{614B7E1D-C74D-4ED0-92E5-CD4FB3CA0BC3}" type="presParOf" srcId="{07132A52-247F-40F4-AD37-96A19F03B602}" destId="{009BCBD3-A105-4CFF-BE33-B1E6890CF6EF}" srcOrd="1" destOrd="0" presId="urn:microsoft.com/office/officeart/2005/8/layout/hProcess6"/>
    <dgm:cxn modelId="{CA541E26-C803-4E25-BDDE-A7AEA2248CDE}" type="presParOf" srcId="{07132A52-247F-40F4-AD37-96A19F03B602}" destId="{E79C09DD-916E-43ED-A842-BC7E3621C0F1}" srcOrd="2" destOrd="0" presId="urn:microsoft.com/office/officeart/2005/8/layout/hProcess6"/>
    <dgm:cxn modelId="{06E37131-3591-457E-99D2-493869726C99}" type="presParOf" srcId="{07132A52-247F-40F4-AD37-96A19F03B602}" destId="{3B43B0B8-A7C5-43D6-A23E-D664A630C196}"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F63788-F3F1-460E-B864-EEAFAD7C254E}"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2E8B0740-8A3B-4B99-AFDC-13F8DE2233AD}">
      <dgm:prSet phldrT="[Text]"/>
      <dgm:spPr/>
      <dgm:t>
        <a:bodyPr/>
        <a:lstStyle/>
        <a:p>
          <a:r>
            <a:rPr lang="en-CA" dirty="0"/>
            <a:t>OpenStax</a:t>
          </a:r>
        </a:p>
      </dgm:t>
    </dgm:pt>
    <dgm:pt modelId="{73BD0879-335E-4241-B728-0D6645083987}" type="parTrans" cxnId="{987AF053-5EEA-48D6-AC15-EFCF2709D932}">
      <dgm:prSet/>
      <dgm:spPr/>
      <dgm:t>
        <a:bodyPr/>
        <a:lstStyle/>
        <a:p>
          <a:endParaRPr lang="en-CA"/>
        </a:p>
      </dgm:t>
    </dgm:pt>
    <dgm:pt modelId="{E5E279AA-32FA-4BF8-98C9-299E71D56551}" type="sibTrans" cxnId="{987AF053-5EEA-48D6-AC15-EFCF2709D932}">
      <dgm:prSet/>
      <dgm:spPr/>
      <dgm:t>
        <a:bodyPr/>
        <a:lstStyle/>
        <a:p>
          <a:endParaRPr lang="en-CA"/>
        </a:p>
      </dgm:t>
    </dgm:pt>
    <dgm:pt modelId="{750FE53D-F275-4FD6-8675-2B4F1F4D9F03}">
      <dgm:prSet phldrT="[Text]"/>
      <dgm:spPr/>
      <dgm:t>
        <a:bodyPr/>
        <a:lstStyle/>
        <a:p>
          <a:r>
            <a:rPr lang="en-CA" dirty="0"/>
            <a:t> When you really want a textbook</a:t>
          </a:r>
        </a:p>
      </dgm:t>
    </dgm:pt>
    <dgm:pt modelId="{4D17F2D5-3F9F-43BC-A0D4-054575A48E2B}" type="parTrans" cxnId="{584F4D29-7C3D-46A1-B591-2DA896DC14D0}">
      <dgm:prSet/>
      <dgm:spPr/>
      <dgm:t>
        <a:bodyPr/>
        <a:lstStyle/>
        <a:p>
          <a:endParaRPr lang="en-CA"/>
        </a:p>
      </dgm:t>
    </dgm:pt>
    <dgm:pt modelId="{640EFFEC-66CC-4215-9066-C07C7DD4925F}" type="sibTrans" cxnId="{584F4D29-7C3D-46A1-B591-2DA896DC14D0}">
      <dgm:prSet/>
      <dgm:spPr/>
      <dgm:t>
        <a:bodyPr/>
        <a:lstStyle/>
        <a:p>
          <a:endParaRPr lang="en-CA"/>
        </a:p>
      </dgm:t>
    </dgm:pt>
    <dgm:pt modelId="{BD57AAAD-C47C-49DB-A20F-EE5F09432E5B}">
      <dgm:prSet phldrT="[Text]"/>
      <dgm:spPr/>
      <dgm:t>
        <a:bodyPr/>
        <a:lstStyle/>
        <a:p>
          <a:r>
            <a:rPr lang="en-CA" dirty="0"/>
            <a:t>Open source, peer reviewed</a:t>
          </a:r>
        </a:p>
      </dgm:t>
    </dgm:pt>
    <dgm:pt modelId="{193F13FE-A201-47AC-A007-608D47439106}" type="parTrans" cxnId="{3F315084-ED2F-46E3-8F38-B5560E0EF97A}">
      <dgm:prSet/>
      <dgm:spPr/>
      <dgm:t>
        <a:bodyPr/>
        <a:lstStyle/>
        <a:p>
          <a:endParaRPr lang="en-CA"/>
        </a:p>
      </dgm:t>
    </dgm:pt>
    <dgm:pt modelId="{701179C6-47EB-4984-8842-AD38F312E040}" type="sibTrans" cxnId="{3F315084-ED2F-46E3-8F38-B5560E0EF97A}">
      <dgm:prSet/>
      <dgm:spPr/>
      <dgm:t>
        <a:bodyPr/>
        <a:lstStyle/>
        <a:p>
          <a:endParaRPr lang="en-CA"/>
        </a:p>
      </dgm:t>
    </dgm:pt>
    <dgm:pt modelId="{EAEB8D55-398B-49E6-9D5B-8F378BB9B414}">
      <dgm:prSet phldrT="[Text]"/>
      <dgm:spPr/>
      <dgm:t>
        <a:bodyPr/>
        <a:lstStyle/>
        <a:p>
          <a:r>
            <a:rPr lang="en-CA" dirty="0" err="1"/>
            <a:t>BCcampus</a:t>
          </a:r>
          <a:r>
            <a:rPr lang="en-CA" dirty="0"/>
            <a:t> </a:t>
          </a:r>
        </a:p>
      </dgm:t>
    </dgm:pt>
    <dgm:pt modelId="{8BD4C53C-50B3-4E60-8A01-C3527B60FB0D}" type="parTrans" cxnId="{B250B74B-524D-420E-83F5-5AEBA59D3579}">
      <dgm:prSet/>
      <dgm:spPr/>
      <dgm:t>
        <a:bodyPr/>
        <a:lstStyle/>
        <a:p>
          <a:endParaRPr lang="en-CA"/>
        </a:p>
      </dgm:t>
    </dgm:pt>
    <dgm:pt modelId="{3D498DEC-58A4-4CC5-947B-1B9B82E8982A}" type="sibTrans" cxnId="{B250B74B-524D-420E-83F5-5AEBA59D3579}">
      <dgm:prSet/>
      <dgm:spPr/>
      <dgm:t>
        <a:bodyPr/>
        <a:lstStyle/>
        <a:p>
          <a:endParaRPr lang="en-CA"/>
        </a:p>
      </dgm:t>
    </dgm:pt>
    <dgm:pt modelId="{5188C9E2-3BDB-4B96-8A6B-638895D3BBA8}">
      <dgm:prSet phldrT="[Text]"/>
      <dgm:spPr/>
      <dgm:t>
        <a:bodyPr/>
        <a:lstStyle/>
        <a:p>
          <a:r>
            <a:rPr lang="en-CA" dirty="0"/>
            <a:t>Open Textbook Collection</a:t>
          </a:r>
        </a:p>
      </dgm:t>
    </dgm:pt>
    <dgm:pt modelId="{8BFCA4A2-F78D-4A82-859B-8CF9BA74BB92}" type="parTrans" cxnId="{7E561A09-BECD-4A90-B2D0-63C3A57925EA}">
      <dgm:prSet/>
      <dgm:spPr/>
      <dgm:t>
        <a:bodyPr/>
        <a:lstStyle/>
        <a:p>
          <a:endParaRPr lang="en-CA"/>
        </a:p>
      </dgm:t>
    </dgm:pt>
    <dgm:pt modelId="{B7EAF259-A625-4C5D-827F-E2F6718B07DA}" type="sibTrans" cxnId="{7E561A09-BECD-4A90-B2D0-63C3A57925EA}">
      <dgm:prSet/>
      <dgm:spPr/>
      <dgm:t>
        <a:bodyPr/>
        <a:lstStyle/>
        <a:p>
          <a:endParaRPr lang="en-CA"/>
        </a:p>
      </dgm:t>
    </dgm:pt>
    <dgm:pt modelId="{6551735B-C44A-4270-AD15-83CEFB13D9C9}">
      <dgm:prSet phldrT="[Text]"/>
      <dgm:spPr/>
      <dgm:t>
        <a:bodyPr/>
        <a:lstStyle/>
        <a:p>
          <a:r>
            <a:rPr lang="en-CA" dirty="0"/>
            <a:t>Committed to accessibility</a:t>
          </a:r>
        </a:p>
      </dgm:t>
    </dgm:pt>
    <dgm:pt modelId="{8FC31F0F-AF96-47F9-B244-E2D18439B5E3}" type="parTrans" cxnId="{2E0D7AB4-467A-4DDF-8705-498BF34524B3}">
      <dgm:prSet/>
      <dgm:spPr/>
      <dgm:t>
        <a:bodyPr/>
        <a:lstStyle/>
        <a:p>
          <a:endParaRPr lang="en-CA"/>
        </a:p>
      </dgm:t>
    </dgm:pt>
    <dgm:pt modelId="{809D87AC-7A3A-49C8-BCD8-46CF37E477DA}" type="sibTrans" cxnId="{2E0D7AB4-467A-4DDF-8705-498BF34524B3}">
      <dgm:prSet/>
      <dgm:spPr/>
      <dgm:t>
        <a:bodyPr/>
        <a:lstStyle/>
        <a:p>
          <a:endParaRPr lang="en-CA"/>
        </a:p>
      </dgm:t>
    </dgm:pt>
    <dgm:pt modelId="{3231B217-A28C-47D3-981B-4D3244079AD9}">
      <dgm:prSet phldrT="[Text]"/>
      <dgm:spPr/>
      <dgm:t>
        <a:bodyPr/>
        <a:lstStyle/>
        <a:p>
          <a:r>
            <a:rPr lang="en-CA" dirty="0" err="1"/>
            <a:t>PhET</a:t>
          </a:r>
          <a:endParaRPr lang="en-CA" dirty="0"/>
        </a:p>
      </dgm:t>
    </dgm:pt>
    <dgm:pt modelId="{8813485F-3590-472B-A824-B8B1FAEE9DA4}" type="parTrans" cxnId="{DAB22096-D898-42B6-A477-9C2575138F6E}">
      <dgm:prSet/>
      <dgm:spPr/>
      <dgm:t>
        <a:bodyPr/>
        <a:lstStyle/>
        <a:p>
          <a:endParaRPr lang="en-CA"/>
        </a:p>
      </dgm:t>
    </dgm:pt>
    <dgm:pt modelId="{C61F95F1-85BA-4E31-9ACC-8C51E7BC2879}" type="sibTrans" cxnId="{DAB22096-D898-42B6-A477-9C2575138F6E}">
      <dgm:prSet/>
      <dgm:spPr/>
      <dgm:t>
        <a:bodyPr/>
        <a:lstStyle/>
        <a:p>
          <a:endParaRPr lang="en-CA"/>
        </a:p>
      </dgm:t>
    </dgm:pt>
    <dgm:pt modelId="{8E6B1808-D3EE-4207-AD34-25D5FA673704}">
      <dgm:prSet phldrT="[Text]"/>
      <dgm:spPr/>
      <dgm:t>
        <a:bodyPr/>
        <a:lstStyle/>
        <a:p>
          <a:r>
            <a:rPr lang="en-CA" dirty="0"/>
            <a:t>Physics Education Technology Simulations</a:t>
          </a:r>
        </a:p>
      </dgm:t>
    </dgm:pt>
    <dgm:pt modelId="{45843365-1DA9-4BE3-8680-0C3B11FF9791}" type="parTrans" cxnId="{28A29DF6-6B2A-4835-846C-0ED4612D6876}">
      <dgm:prSet/>
      <dgm:spPr/>
      <dgm:t>
        <a:bodyPr/>
        <a:lstStyle/>
        <a:p>
          <a:endParaRPr lang="en-CA"/>
        </a:p>
      </dgm:t>
    </dgm:pt>
    <dgm:pt modelId="{237523C8-EA4D-4F2A-A31F-08A94FE1CE6F}" type="sibTrans" cxnId="{28A29DF6-6B2A-4835-846C-0ED4612D6876}">
      <dgm:prSet/>
      <dgm:spPr/>
      <dgm:t>
        <a:bodyPr/>
        <a:lstStyle/>
        <a:p>
          <a:endParaRPr lang="en-CA"/>
        </a:p>
      </dgm:t>
    </dgm:pt>
    <dgm:pt modelId="{48CDCA5F-273F-484F-8283-213433994CFF}">
      <dgm:prSet phldrT="[Text]"/>
      <dgm:spPr/>
      <dgm:t>
        <a:bodyPr/>
        <a:lstStyle/>
        <a:p>
          <a:r>
            <a:rPr lang="en-CA" dirty="0"/>
            <a:t>Interactive resources for math and science</a:t>
          </a:r>
        </a:p>
      </dgm:t>
    </dgm:pt>
    <dgm:pt modelId="{55313D79-4AB0-4866-8DE2-F48FE7C30419}" type="parTrans" cxnId="{4043F624-1497-485D-93BA-55BA1FBF82AC}">
      <dgm:prSet/>
      <dgm:spPr/>
      <dgm:t>
        <a:bodyPr/>
        <a:lstStyle/>
        <a:p>
          <a:endParaRPr lang="en-CA"/>
        </a:p>
      </dgm:t>
    </dgm:pt>
    <dgm:pt modelId="{670B4708-2922-4FDB-A49B-B3AA09FA2C93}" type="sibTrans" cxnId="{4043F624-1497-485D-93BA-55BA1FBF82AC}">
      <dgm:prSet/>
      <dgm:spPr/>
      <dgm:t>
        <a:bodyPr/>
        <a:lstStyle/>
        <a:p>
          <a:endParaRPr lang="en-CA"/>
        </a:p>
      </dgm:t>
    </dgm:pt>
    <dgm:pt modelId="{726E021F-4D15-47B5-B8B6-84529D97F8CE}">
      <dgm:prSet phldrT="[Text]"/>
      <dgm:spPr/>
      <dgm:t>
        <a:bodyPr/>
        <a:lstStyle/>
        <a:p>
          <a:r>
            <a:rPr lang="en-CA" dirty="0"/>
            <a:t>Interactive, adaptable</a:t>
          </a:r>
        </a:p>
      </dgm:t>
    </dgm:pt>
    <dgm:pt modelId="{2D54252A-BECC-402E-BE2E-546A0AB42D53}" type="parTrans" cxnId="{8F13382F-4C2B-438E-A51A-C8FD141BFE9D}">
      <dgm:prSet/>
      <dgm:spPr/>
      <dgm:t>
        <a:bodyPr/>
        <a:lstStyle/>
        <a:p>
          <a:endParaRPr lang="en-CA"/>
        </a:p>
      </dgm:t>
    </dgm:pt>
    <dgm:pt modelId="{B2B78143-2699-4711-B1A5-6E02675EF9B6}" type="sibTrans" cxnId="{8F13382F-4C2B-438E-A51A-C8FD141BFE9D}">
      <dgm:prSet/>
      <dgm:spPr/>
      <dgm:t>
        <a:bodyPr/>
        <a:lstStyle/>
        <a:p>
          <a:endParaRPr lang="en-CA"/>
        </a:p>
      </dgm:t>
    </dgm:pt>
    <dgm:pt modelId="{797527E4-6CA1-49B1-814B-24C7BC49EE87}">
      <dgm:prSet phldrT="[Text]"/>
      <dgm:spPr/>
      <dgm:t>
        <a:bodyPr/>
        <a:lstStyle/>
        <a:p>
          <a:r>
            <a:rPr lang="en-CA" dirty="0"/>
            <a:t>Free, online, PDF</a:t>
          </a:r>
        </a:p>
      </dgm:t>
    </dgm:pt>
    <dgm:pt modelId="{68381FBD-576E-4EFF-82C9-40909369033C}" type="parTrans" cxnId="{124138B3-82DD-4931-B83B-C2E8A5D3D59D}">
      <dgm:prSet/>
      <dgm:spPr/>
      <dgm:t>
        <a:bodyPr/>
        <a:lstStyle/>
        <a:p>
          <a:endParaRPr lang="en-CA"/>
        </a:p>
      </dgm:t>
    </dgm:pt>
    <dgm:pt modelId="{103D602F-2B2B-4079-B477-DCE4AF7749B6}" type="sibTrans" cxnId="{124138B3-82DD-4931-B83B-C2E8A5D3D59D}">
      <dgm:prSet/>
      <dgm:spPr/>
      <dgm:t>
        <a:bodyPr/>
        <a:lstStyle/>
        <a:p>
          <a:endParaRPr lang="en-CA"/>
        </a:p>
      </dgm:t>
    </dgm:pt>
    <dgm:pt modelId="{F97B5982-5C06-4116-AED4-685AC48E00B4}">
      <dgm:prSet phldrT="[Text]"/>
      <dgm:spPr/>
      <dgm:t>
        <a:bodyPr/>
        <a:lstStyle/>
        <a:p>
          <a:r>
            <a:rPr lang="en-CA" dirty="0"/>
            <a:t>Actively encourage OER development (ex. Canadian version of Concepts of Biology)</a:t>
          </a:r>
        </a:p>
      </dgm:t>
    </dgm:pt>
    <dgm:pt modelId="{861C6D8E-32E6-416D-9141-4AF7C1BD88FA}" type="parTrans" cxnId="{3D16BFD1-3950-41C5-820F-B2DC9D993986}">
      <dgm:prSet/>
      <dgm:spPr/>
      <dgm:t>
        <a:bodyPr/>
        <a:lstStyle/>
        <a:p>
          <a:endParaRPr lang="en-CA"/>
        </a:p>
      </dgm:t>
    </dgm:pt>
    <dgm:pt modelId="{8C635AC0-C3ED-4C25-8916-69A6E32A2913}" type="sibTrans" cxnId="{3D16BFD1-3950-41C5-820F-B2DC9D993986}">
      <dgm:prSet/>
      <dgm:spPr/>
      <dgm:t>
        <a:bodyPr/>
        <a:lstStyle/>
        <a:p>
          <a:endParaRPr lang="en-CA"/>
        </a:p>
      </dgm:t>
    </dgm:pt>
    <dgm:pt modelId="{1E38FCE5-9D3D-44E0-9000-8020751CFDBD}">
      <dgm:prSet phldrT="[Text]"/>
      <dgm:spPr/>
      <dgm:t>
        <a:bodyPr/>
        <a:lstStyle/>
        <a:p>
          <a:r>
            <a:rPr lang="en-CA" dirty="0"/>
            <a:t>Fully supported for both students and instructors</a:t>
          </a:r>
        </a:p>
      </dgm:t>
    </dgm:pt>
    <dgm:pt modelId="{D3D87E29-A321-4610-8EF9-59E422172C6F}" type="parTrans" cxnId="{85E7A78A-D0B5-4BBE-9B0E-B2B564413325}">
      <dgm:prSet/>
      <dgm:spPr/>
      <dgm:t>
        <a:bodyPr/>
        <a:lstStyle/>
        <a:p>
          <a:endParaRPr lang="en-CA"/>
        </a:p>
      </dgm:t>
    </dgm:pt>
    <dgm:pt modelId="{A7A8CB61-398D-4E99-AF4D-3194F1BA15F4}" type="sibTrans" cxnId="{85E7A78A-D0B5-4BBE-9B0E-B2B564413325}">
      <dgm:prSet/>
      <dgm:spPr/>
      <dgm:t>
        <a:bodyPr/>
        <a:lstStyle/>
        <a:p>
          <a:endParaRPr lang="en-CA"/>
        </a:p>
      </dgm:t>
    </dgm:pt>
    <dgm:pt modelId="{6C71B1A8-0E08-4CCD-8ACF-A168CC281717}">
      <dgm:prSet phldrT="[Text]"/>
      <dgm:spPr/>
      <dgm:t>
        <a:bodyPr/>
        <a:lstStyle/>
        <a:p>
          <a:r>
            <a:rPr lang="en-CA" dirty="0"/>
            <a:t>Rice University, Texas</a:t>
          </a:r>
        </a:p>
      </dgm:t>
    </dgm:pt>
    <dgm:pt modelId="{E425DE50-4C40-488C-8561-E2AA3544C2A3}" type="parTrans" cxnId="{102BCCAC-140B-4A45-9DE9-E8A1C877CC19}">
      <dgm:prSet/>
      <dgm:spPr/>
      <dgm:t>
        <a:bodyPr/>
        <a:lstStyle/>
        <a:p>
          <a:endParaRPr lang="en-CA"/>
        </a:p>
      </dgm:t>
    </dgm:pt>
    <dgm:pt modelId="{DF2AEF73-8699-4E81-8814-4E643E28F1F1}" type="sibTrans" cxnId="{102BCCAC-140B-4A45-9DE9-E8A1C877CC19}">
      <dgm:prSet/>
      <dgm:spPr/>
      <dgm:t>
        <a:bodyPr/>
        <a:lstStyle/>
        <a:p>
          <a:endParaRPr lang="en-CA"/>
        </a:p>
      </dgm:t>
    </dgm:pt>
    <dgm:pt modelId="{D16D114D-A8FD-4444-B664-50BD9B675758}">
      <dgm:prSet phldrT="[Text]"/>
      <dgm:spPr/>
      <dgm:t>
        <a:bodyPr/>
        <a:lstStyle/>
        <a:p>
          <a:r>
            <a:rPr lang="en-CA" dirty="0">
              <a:hlinkClick xmlns:r="http://schemas.openxmlformats.org/officeDocument/2006/relationships" r:id="rId1"/>
            </a:rPr>
            <a:t>https://openstax.org/subjects</a:t>
          </a:r>
          <a:r>
            <a:rPr lang="en-CA" dirty="0"/>
            <a:t>   </a:t>
          </a:r>
        </a:p>
      </dgm:t>
    </dgm:pt>
    <dgm:pt modelId="{111F66A2-6D6D-47A3-9B4B-076886702E8B}" type="parTrans" cxnId="{B626E068-FA1A-42CE-A23B-0A5707C4E46D}">
      <dgm:prSet/>
      <dgm:spPr/>
      <dgm:t>
        <a:bodyPr/>
        <a:lstStyle/>
        <a:p>
          <a:endParaRPr lang="en-CA"/>
        </a:p>
      </dgm:t>
    </dgm:pt>
    <dgm:pt modelId="{F8A9F7A7-681F-4FF7-9A66-609CC8452949}" type="sibTrans" cxnId="{B626E068-FA1A-42CE-A23B-0A5707C4E46D}">
      <dgm:prSet/>
      <dgm:spPr/>
      <dgm:t>
        <a:bodyPr/>
        <a:lstStyle/>
        <a:p>
          <a:endParaRPr lang="en-CA"/>
        </a:p>
      </dgm:t>
    </dgm:pt>
    <dgm:pt modelId="{6A7A0638-A350-46BA-91EA-B10296DF3DA3}">
      <dgm:prSet phldrT="[Text]"/>
      <dgm:spPr/>
      <dgm:t>
        <a:bodyPr/>
        <a:lstStyle/>
        <a:p>
          <a:r>
            <a:rPr lang="en-US" dirty="0"/>
            <a:t>Review open-source textbooks from various sources</a:t>
          </a:r>
          <a:endParaRPr lang="en-CA" dirty="0"/>
        </a:p>
      </dgm:t>
    </dgm:pt>
    <dgm:pt modelId="{B0CA36C3-43F0-49DE-89F2-7BB2CADFABDE}" type="parTrans" cxnId="{F68C790C-2340-44E7-9BC0-EF73C9260F8A}">
      <dgm:prSet/>
      <dgm:spPr/>
      <dgm:t>
        <a:bodyPr/>
        <a:lstStyle/>
        <a:p>
          <a:endParaRPr lang="en-CA"/>
        </a:p>
      </dgm:t>
    </dgm:pt>
    <dgm:pt modelId="{69BEABEC-1931-4A35-B98E-AA6B2D33F150}" type="sibTrans" cxnId="{F68C790C-2340-44E7-9BC0-EF73C9260F8A}">
      <dgm:prSet/>
      <dgm:spPr/>
      <dgm:t>
        <a:bodyPr/>
        <a:lstStyle/>
        <a:p>
          <a:endParaRPr lang="en-CA"/>
        </a:p>
      </dgm:t>
    </dgm:pt>
    <dgm:pt modelId="{4866605B-571A-485A-A8D8-A5A705C56727}">
      <dgm:prSet phldrT="[Text]"/>
      <dgm:spPr/>
      <dgm:t>
        <a:bodyPr/>
        <a:lstStyle/>
        <a:p>
          <a:r>
            <a:rPr lang="en-CA" dirty="0">
              <a:hlinkClick xmlns:r="http://schemas.openxmlformats.org/officeDocument/2006/relationships" r:id="rId2"/>
            </a:rPr>
            <a:t>https://open.bccampus.ca/browse-our-collection/find-open-textbooks/?subject=Biology</a:t>
          </a:r>
          <a:r>
            <a:rPr lang="en-CA" dirty="0"/>
            <a:t>  </a:t>
          </a:r>
        </a:p>
      </dgm:t>
    </dgm:pt>
    <dgm:pt modelId="{423A2B29-73AE-4688-B331-206B7C703B06}" type="parTrans" cxnId="{13367EB2-BC76-46D7-BB92-1BABD5B257E6}">
      <dgm:prSet/>
      <dgm:spPr/>
      <dgm:t>
        <a:bodyPr/>
        <a:lstStyle/>
        <a:p>
          <a:endParaRPr lang="en-CA"/>
        </a:p>
      </dgm:t>
    </dgm:pt>
    <dgm:pt modelId="{7D274172-B95E-402A-8B93-83B152C9A3A9}" type="sibTrans" cxnId="{13367EB2-BC76-46D7-BB92-1BABD5B257E6}">
      <dgm:prSet/>
      <dgm:spPr/>
      <dgm:t>
        <a:bodyPr/>
        <a:lstStyle/>
        <a:p>
          <a:endParaRPr lang="en-CA"/>
        </a:p>
      </dgm:t>
    </dgm:pt>
    <dgm:pt modelId="{9F9C05C3-19F7-4877-B7A0-41D3F7941101}">
      <dgm:prSet phldrT="[Text]"/>
      <dgm:spPr/>
      <dgm:t>
        <a:bodyPr/>
        <a:lstStyle/>
        <a:p>
          <a:r>
            <a:rPr lang="en-CA" dirty="0">
              <a:hlinkClick xmlns:r="http://schemas.openxmlformats.org/officeDocument/2006/relationships" r:id="rId3"/>
            </a:rPr>
            <a:t>https://phet.colorado.edu/en/simulations/filter?subjects=biology&amp;type=html,prototype</a:t>
          </a:r>
          <a:r>
            <a:rPr lang="en-CA" dirty="0"/>
            <a:t> </a:t>
          </a:r>
        </a:p>
      </dgm:t>
    </dgm:pt>
    <dgm:pt modelId="{F11253C5-9C25-4E1F-9DC8-6A3DB809AA38}" type="parTrans" cxnId="{C217DC0A-FD1E-474B-8222-7B260295B784}">
      <dgm:prSet/>
      <dgm:spPr/>
      <dgm:t>
        <a:bodyPr/>
        <a:lstStyle/>
        <a:p>
          <a:endParaRPr lang="en-CA"/>
        </a:p>
      </dgm:t>
    </dgm:pt>
    <dgm:pt modelId="{66635886-418E-434E-B469-458F125B271A}" type="sibTrans" cxnId="{C217DC0A-FD1E-474B-8222-7B260295B784}">
      <dgm:prSet/>
      <dgm:spPr/>
      <dgm:t>
        <a:bodyPr/>
        <a:lstStyle/>
        <a:p>
          <a:endParaRPr lang="en-CA"/>
        </a:p>
      </dgm:t>
    </dgm:pt>
    <dgm:pt modelId="{9C8452B1-BCAE-42FB-BB62-B9AD7B15BA58}">
      <dgm:prSet phldrT="[Text]"/>
      <dgm:spPr/>
      <dgm:t>
        <a:bodyPr/>
        <a:lstStyle/>
        <a:p>
          <a:r>
            <a:rPr lang="en-US"/>
            <a:t>Natural selection, gene expression, and colour vision </a:t>
          </a:r>
          <a:endParaRPr lang="en-CA" dirty="0"/>
        </a:p>
      </dgm:t>
    </dgm:pt>
    <dgm:pt modelId="{2CE59A5B-5A1A-47F2-9A64-AA64ACECE8E8}" type="parTrans" cxnId="{3FBB6737-06B3-4DAD-8856-2D127471C9B2}">
      <dgm:prSet/>
      <dgm:spPr/>
      <dgm:t>
        <a:bodyPr/>
        <a:lstStyle/>
        <a:p>
          <a:endParaRPr lang="en-CA"/>
        </a:p>
      </dgm:t>
    </dgm:pt>
    <dgm:pt modelId="{B22723F4-F2CA-47E2-9DCC-1A721541E497}" type="sibTrans" cxnId="{3FBB6737-06B3-4DAD-8856-2D127471C9B2}">
      <dgm:prSet/>
      <dgm:spPr/>
      <dgm:t>
        <a:bodyPr/>
        <a:lstStyle/>
        <a:p>
          <a:endParaRPr lang="en-CA"/>
        </a:p>
      </dgm:t>
    </dgm:pt>
    <dgm:pt modelId="{7BA3BB3D-E33E-4EAA-97CD-BC0F0122773F}" type="pres">
      <dgm:prSet presAssocID="{71F63788-F3F1-460E-B864-EEAFAD7C254E}" presName="Name0" presStyleCnt="0">
        <dgm:presLayoutVars>
          <dgm:chMax/>
          <dgm:chPref val="3"/>
          <dgm:dir/>
          <dgm:animOne val="branch"/>
          <dgm:animLvl val="lvl"/>
        </dgm:presLayoutVars>
      </dgm:prSet>
      <dgm:spPr/>
    </dgm:pt>
    <dgm:pt modelId="{1778C71F-5879-4149-B734-78907B465444}" type="pres">
      <dgm:prSet presAssocID="{2E8B0740-8A3B-4B99-AFDC-13F8DE2233AD}" presName="composite" presStyleCnt="0"/>
      <dgm:spPr/>
    </dgm:pt>
    <dgm:pt modelId="{88A976B3-05C6-41D6-A09F-30BFA5B93EA9}" type="pres">
      <dgm:prSet presAssocID="{2E8B0740-8A3B-4B99-AFDC-13F8DE2233AD}" presName="FirstChild" presStyleLbl="revTx" presStyleIdx="0" presStyleCnt="6">
        <dgm:presLayoutVars>
          <dgm:chMax val="0"/>
          <dgm:chPref val="0"/>
          <dgm:bulletEnabled val="1"/>
        </dgm:presLayoutVars>
      </dgm:prSet>
      <dgm:spPr/>
    </dgm:pt>
    <dgm:pt modelId="{CB00238B-7C96-496C-ACEC-04A84371CDCF}" type="pres">
      <dgm:prSet presAssocID="{2E8B0740-8A3B-4B99-AFDC-13F8DE2233AD}" presName="Parent" presStyleLbl="alignNode1" presStyleIdx="0" presStyleCnt="3">
        <dgm:presLayoutVars>
          <dgm:chMax val="3"/>
          <dgm:chPref val="3"/>
          <dgm:bulletEnabled val="1"/>
        </dgm:presLayoutVars>
      </dgm:prSet>
      <dgm:spPr/>
    </dgm:pt>
    <dgm:pt modelId="{B9829975-C73B-4CC3-9B05-7F22F488FD0F}" type="pres">
      <dgm:prSet presAssocID="{2E8B0740-8A3B-4B99-AFDC-13F8DE2233AD}" presName="Accent" presStyleLbl="parChTrans1D1" presStyleIdx="0" presStyleCnt="3"/>
      <dgm:spPr/>
    </dgm:pt>
    <dgm:pt modelId="{E823A8F4-FC83-4C4A-82A2-39FC2231769D}" type="pres">
      <dgm:prSet presAssocID="{2E8B0740-8A3B-4B99-AFDC-13F8DE2233AD}" presName="Child" presStyleLbl="revTx" presStyleIdx="1" presStyleCnt="6">
        <dgm:presLayoutVars>
          <dgm:chMax val="0"/>
          <dgm:chPref val="0"/>
          <dgm:bulletEnabled val="1"/>
        </dgm:presLayoutVars>
      </dgm:prSet>
      <dgm:spPr/>
    </dgm:pt>
    <dgm:pt modelId="{FAB9B068-39A4-4BCD-BA3A-03E28B07DFBF}" type="pres">
      <dgm:prSet presAssocID="{E5E279AA-32FA-4BF8-98C9-299E71D56551}" presName="sibTrans" presStyleCnt="0"/>
      <dgm:spPr/>
    </dgm:pt>
    <dgm:pt modelId="{CA3BB56C-1821-4270-ACB3-18B8E858C1CC}" type="pres">
      <dgm:prSet presAssocID="{EAEB8D55-398B-49E6-9D5B-8F378BB9B414}" presName="composite" presStyleCnt="0"/>
      <dgm:spPr/>
    </dgm:pt>
    <dgm:pt modelId="{D5EB887E-ABEE-4095-9FB2-C6ADBCFCACA4}" type="pres">
      <dgm:prSet presAssocID="{EAEB8D55-398B-49E6-9D5B-8F378BB9B414}" presName="FirstChild" presStyleLbl="revTx" presStyleIdx="2" presStyleCnt="6">
        <dgm:presLayoutVars>
          <dgm:chMax val="0"/>
          <dgm:chPref val="0"/>
          <dgm:bulletEnabled val="1"/>
        </dgm:presLayoutVars>
      </dgm:prSet>
      <dgm:spPr/>
    </dgm:pt>
    <dgm:pt modelId="{9253B71C-9557-4DE4-BCF7-074F9F82480F}" type="pres">
      <dgm:prSet presAssocID="{EAEB8D55-398B-49E6-9D5B-8F378BB9B414}" presName="Parent" presStyleLbl="alignNode1" presStyleIdx="1" presStyleCnt="3">
        <dgm:presLayoutVars>
          <dgm:chMax val="3"/>
          <dgm:chPref val="3"/>
          <dgm:bulletEnabled val="1"/>
        </dgm:presLayoutVars>
      </dgm:prSet>
      <dgm:spPr/>
    </dgm:pt>
    <dgm:pt modelId="{7AFB1648-11BE-4391-9A59-A137D177024B}" type="pres">
      <dgm:prSet presAssocID="{EAEB8D55-398B-49E6-9D5B-8F378BB9B414}" presName="Accent" presStyleLbl="parChTrans1D1" presStyleIdx="1" presStyleCnt="3"/>
      <dgm:spPr/>
    </dgm:pt>
    <dgm:pt modelId="{B41933A4-CC75-46E8-AC5F-E6A4BBD3A02B}" type="pres">
      <dgm:prSet presAssocID="{EAEB8D55-398B-49E6-9D5B-8F378BB9B414}" presName="Child" presStyleLbl="revTx" presStyleIdx="3" presStyleCnt="6">
        <dgm:presLayoutVars>
          <dgm:chMax val="0"/>
          <dgm:chPref val="0"/>
          <dgm:bulletEnabled val="1"/>
        </dgm:presLayoutVars>
      </dgm:prSet>
      <dgm:spPr/>
    </dgm:pt>
    <dgm:pt modelId="{253421B6-F4B0-4F97-9C12-AD21822057F0}" type="pres">
      <dgm:prSet presAssocID="{3D498DEC-58A4-4CC5-947B-1B9B82E8982A}" presName="sibTrans" presStyleCnt="0"/>
      <dgm:spPr/>
    </dgm:pt>
    <dgm:pt modelId="{F579033C-AC26-47DE-827D-472A9AD1B8D9}" type="pres">
      <dgm:prSet presAssocID="{3231B217-A28C-47D3-981B-4D3244079AD9}" presName="composite" presStyleCnt="0"/>
      <dgm:spPr/>
    </dgm:pt>
    <dgm:pt modelId="{5FD90C2F-F784-41AB-92DD-98CC7BA057E8}" type="pres">
      <dgm:prSet presAssocID="{3231B217-A28C-47D3-981B-4D3244079AD9}" presName="FirstChild" presStyleLbl="revTx" presStyleIdx="4" presStyleCnt="6">
        <dgm:presLayoutVars>
          <dgm:chMax val="0"/>
          <dgm:chPref val="0"/>
          <dgm:bulletEnabled val="1"/>
        </dgm:presLayoutVars>
      </dgm:prSet>
      <dgm:spPr/>
    </dgm:pt>
    <dgm:pt modelId="{CA7802F5-3E6A-4982-BD79-4F5434B569DA}" type="pres">
      <dgm:prSet presAssocID="{3231B217-A28C-47D3-981B-4D3244079AD9}" presName="Parent" presStyleLbl="alignNode1" presStyleIdx="2" presStyleCnt="3">
        <dgm:presLayoutVars>
          <dgm:chMax val="3"/>
          <dgm:chPref val="3"/>
          <dgm:bulletEnabled val="1"/>
        </dgm:presLayoutVars>
      </dgm:prSet>
      <dgm:spPr/>
    </dgm:pt>
    <dgm:pt modelId="{2F48B3D0-CE3E-4802-882D-CBCE3AC95DF0}" type="pres">
      <dgm:prSet presAssocID="{3231B217-A28C-47D3-981B-4D3244079AD9}" presName="Accent" presStyleLbl="parChTrans1D1" presStyleIdx="2" presStyleCnt="3"/>
      <dgm:spPr/>
    </dgm:pt>
    <dgm:pt modelId="{79D9BAC1-5348-4597-9B84-FE36561F265A}" type="pres">
      <dgm:prSet presAssocID="{3231B217-A28C-47D3-981B-4D3244079AD9}" presName="Child" presStyleLbl="revTx" presStyleIdx="5" presStyleCnt="6">
        <dgm:presLayoutVars>
          <dgm:chMax val="0"/>
          <dgm:chPref val="0"/>
          <dgm:bulletEnabled val="1"/>
        </dgm:presLayoutVars>
      </dgm:prSet>
      <dgm:spPr/>
    </dgm:pt>
  </dgm:ptLst>
  <dgm:cxnLst>
    <dgm:cxn modelId="{7E561A09-BECD-4A90-B2D0-63C3A57925EA}" srcId="{EAEB8D55-398B-49E6-9D5B-8F378BB9B414}" destId="{5188C9E2-3BDB-4B96-8A6B-638895D3BBA8}" srcOrd="0" destOrd="0" parTransId="{8BFCA4A2-F78D-4A82-859B-8CF9BA74BB92}" sibTransId="{B7EAF259-A625-4C5D-827F-E2F6718B07DA}"/>
    <dgm:cxn modelId="{C217DC0A-FD1E-474B-8222-7B260295B784}" srcId="{3231B217-A28C-47D3-981B-4D3244079AD9}" destId="{9F9C05C3-19F7-4877-B7A0-41D3F7941101}" srcOrd="4" destOrd="0" parTransId="{F11253C5-9C25-4E1F-9DC8-6A3DB809AA38}" sibTransId="{66635886-418E-434E-B469-458F125B271A}"/>
    <dgm:cxn modelId="{F68C790C-2340-44E7-9BC0-EF73C9260F8A}" srcId="{EAEB8D55-398B-49E6-9D5B-8F378BB9B414}" destId="{6A7A0638-A350-46BA-91EA-B10296DF3DA3}" srcOrd="3" destOrd="0" parTransId="{B0CA36C3-43F0-49DE-89F2-7BB2CADFABDE}" sibTransId="{69BEABEC-1931-4A35-B98E-AA6B2D33F150}"/>
    <dgm:cxn modelId="{3B2FA620-2F94-4F8C-9EC2-2CDBF6AD74C3}" type="presOf" srcId="{71F63788-F3F1-460E-B864-EEAFAD7C254E}" destId="{7BA3BB3D-E33E-4EAA-97CD-BC0F0122773F}" srcOrd="0" destOrd="0" presId="urn:microsoft.com/office/officeart/2011/layout/TabList"/>
    <dgm:cxn modelId="{4043F624-1497-485D-93BA-55BA1FBF82AC}" srcId="{3231B217-A28C-47D3-981B-4D3244079AD9}" destId="{48CDCA5F-273F-484F-8283-213433994CFF}" srcOrd="1" destOrd="0" parTransId="{55313D79-4AB0-4866-8DE2-F48FE7C30419}" sibTransId="{670B4708-2922-4FDB-A49B-B3AA09FA2C93}"/>
    <dgm:cxn modelId="{FC377E27-DDEE-4236-9FE4-D926BA99BCF0}" type="presOf" srcId="{9C8452B1-BCAE-42FB-BB62-B9AD7B15BA58}" destId="{79D9BAC1-5348-4597-9B84-FE36561F265A}" srcOrd="0" destOrd="1" presId="urn:microsoft.com/office/officeart/2011/layout/TabList"/>
    <dgm:cxn modelId="{735EE528-7BE9-4AE7-8B92-C6E45FB0EDEE}" type="presOf" srcId="{BD57AAAD-C47C-49DB-A20F-EE5F09432E5B}" destId="{E823A8F4-FC83-4C4A-82A2-39FC2231769D}" srcOrd="0" destOrd="0" presId="urn:microsoft.com/office/officeart/2011/layout/TabList"/>
    <dgm:cxn modelId="{584F4D29-7C3D-46A1-B591-2DA896DC14D0}" srcId="{2E8B0740-8A3B-4B99-AFDC-13F8DE2233AD}" destId="{750FE53D-F275-4FD6-8675-2B4F1F4D9F03}" srcOrd="0" destOrd="0" parTransId="{4D17F2D5-3F9F-43BC-A0D4-054575A48E2B}" sibTransId="{640EFFEC-66CC-4215-9066-C07C7DD4925F}"/>
    <dgm:cxn modelId="{8F13382F-4C2B-438E-A51A-C8FD141BFE9D}" srcId="{2E8B0740-8A3B-4B99-AFDC-13F8DE2233AD}" destId="{726E021F-4D15-47B5-B8B6-84529D97F8CE}" srcOrd="2" destOrd="0" parTransId="{2D54252A-BECC-402E-BE2E-546A0AB42D53}" sibTransId="{B2B78143-2699-4711-B1A5-6E02675EF9B6}"/>
    <dgm:cxn modelId="{C19C0D31-215F-4403-A799-AB4DD3D78C2D}" type="presOf" srcId="{4866605B-571A-485A-A8D8-A5A705C56727}" destId="{B41933A4-CC75-46E8-AC5F-E6A4BBD3A02B}" srcOrd="0" destOrd="3" presId="urn:microsoft.com/office/officeart/2011/layout/TabList"/>
    <dgm:cxn modelId="{3FBB6737-06B3-4DAD-8856-2D127471C9B2}" srcId="{3231B217-A28C-47D3-981B-4D3244079AD9}" destId="{9C8452B1-BCAE-42FB-BB62-B9AD7B15BA58}" srcOrd="2" destOrd="0" parTransId="{2CE59A5B-5A1A-47F2-9A64-AA64ACECE8E8}" sibTransId="{B22723F4-F2CA-47E2-9DCC-1A721541E497}"/>
    <dgm:cxn modelId="{9999D93B-8CEF-4B47-BE97-98728922EFDB}" type="presOf" srcId="{9F9C05C3-19F7-4877-B7A0-41D3F7941101}" destId="{79D9BAC1-5348-4597-9B84-FE36561F265A}" srcOrd="0" destOrd="3" presId="urn:microsoft.com/office/officeart/2011/layout/TabList"/>
    <dgm:cxn modelId="{B626E068-FA1A-42CE-A23B-0A5707C4E46D}" srcId="{2E8B0740-8A3B-4B99-AFDC-13F8DE2233AD}" destId="{D16D114D-A8FD-4444-B664-50BD9B675758}" srcOrd="5" destOrd="0" parTransId="{111F66A2-6D6D-47A3-9B4B-076886702E8B}" sibTransId="{F8A9F7A7-681F-4FF7-9A66-609CC8452949}"/>
    <dgm:cxn modelId="{C4DC726A-5913-4F7C-9759-45B9D132000B}" type="presOf" srcId="{6C71B1A8-0E08-4CCD-8ACF-A168CC281717}" destId="{E823A8F4-FC83-4C4A-82A2-39FC2231769D}" srcOrd="0" destOrd="3" presId="urn:microsoft.com/office/officeart/2011/layout/TabList"/>
    <dgm:cxn modelId="{B250B74B-524D-420E-83F5-5AEBA59D3579}" srcId="{71F63788-F3F1-460E-B864-EEAFAD7C254E}" destId="{EAEB8D55-398B-49E6-9D5B-8F378BB9B414}" srcOrd="1" destOrd="0" parTransId="{8BD4C53C-50B3-4E60-8A01-C3527B60FB0D}" sibTransId="{3D498DEC-58A4-4CC5-947B-1B9B82E8982A}"/>
    <dgm:cxn modelId="{EA4F1C4E-E97A-4EEA-A8B8-392CEABF2F2F}" type="presOf" srcId="{D16D114D-A8FD-4444-B664-50BD9B675758}" destId="{E823A8F4-FC83-4C4A-82A2-39FC2231769D}" srcOrd="0" destOrd="4" presId="urn:microsoft.com/office/officeart/2011/layout/TabList"/>
    <dgm:cxn modelId="{11D3F96F-7E15-42E8-934B-016F154D9370}" type="presOf" srcId="{750FE53D-F275-4FD6-8675-2B4F1F4D9F03}" destId="{88A976B3-05C6-41D6-A09F-30BFA5B93EA9}" srcOrd="0" destOrd="0" presId="urn:microsoft.com/office/officeart/2011/layout/TabList"/>
    <dgm:cxn modelId="{987AF053-5EEA-48D6-AC15-EFCF2709D932}" srcId="{71F63788-F3F1-460E-B864-EEAFAD7C254E}" destId="{2E8B0740-8A3B-4B99-AFDC-13F8DE2233AD}" srcOrd="0" destOrd="0" parTransId="{73BD0879-335E-4241-B728-0D6645083987}" sibTransId="{E5E279AA-32FA-4BF8-98C9-299E71D56551}"/>
    <dgm:cxn modelId="{3F315084-ED2F-46E3-8F38-B5560E0EF97A}" srcId="{2E8B0740-8A3B-4B99-AFDC-13F8DE2233AD}" destId="{BD57AAAD-C47C-49DB-A20F-EE5F09432E5B}" srcOrd="1" destOrd="0" parTransId="{193F13FE-A201-47AC-A007-608D47439106}" sibTransId="{701179C6-47EB-4984-8842-AD38F312E040}"/>
    <dgm:cxn modelId="{112FB384-D42B-4616-88E9-90DA094E3628}" type="presOf" srcId="{6551735B-C44A-4270-AD15-83CEFB13D9C9}" destId="{B41933A4-CC75-46E8-AC5F-E6A4BBD3A02B}" srcOrd="0" destOrd="0" presId="urn:microsoft.com/office/officeart/2011/layout/TabList"/>
    <dgm:cxn modelId="{85E7A78A-D0B5-4BBE-9B0E-B2B564413325}" srcId="{3231B217-A28C-47D3-981B-4D3244079AD9}" destId="{1E38FCE5-9D3D-44E0-9000-8020751CFDBD}" srcOrd="3" destOrd="0" parTransId="{D3D87E29-A321-4610-8EF9-59E422172C6F}" sibTransId="{A7A8CB61-398D-4E99-AF4D-3194F1BA15F4}"/>
    <dgm:cxn modelId="{DAB22096-D898-42B6-A477-9C2575138F6E}" srcId="{71F63788-F3F1-460E-B864-EEAFAD7C254E}" destId="{3231B217-A28C-47D3-981B-4D3244079AD9}" srcOrd="2" destOrd="0" parTransId="{8813485F-3590-472B-A824-B8B1FAEE9DA4}" sibTransId="{C61F95F1-85BA-4E31-9ACC-8C51E7BC2879}"/>
    <dgm:cxn modelId="{F4083196-3258-4282-8AA1-11370359D53F}" type="presOf" srcId="{F97B5982-5C06-4116-AED4-685AC48E00B4}" destId="{B41933A4-CC75-46E8-AC5F-E6A4BBD3A02B}" srcOrd="0" destOrd="1" presId="urn:microsoft.com/office/officeart/2011/layout/TabList"/>
    <dgm:cxn modelId="{B6402997-F3C0-41CF-BD50-3345C8689CAC}" type="presOf" srcId="{3231B217-A28C-47D3-981B-4D3244079AD9}" destId="{CA7802F5-3E6A-4982-BD79-4F5434B569DA}" srcOrd="0" destOrd="0" presId="urn:microsoft.com/office/officeart/2011/layout/TabList"/>
    <dgm:cxn modelId="{102BCCAC-140B-4A45-9DE9-E8A1C877CC19}" srcId="{2E8B0740-8A3B-4B99-AFDC-13F8DE2233AD}" destId="{6C71B1A8-0E08-4CCD-8ACF-A168CC281717}" srcOrd="4" destOrd="0" parTransId="{E425DE50-4C40-488C-8561-E2AA3544C2A3}" sibTransId="{DF2AEF73-8699-4E81-8814-4E643E28F1F1}"/>
    <dgm:cxn modelId="{C920D9AC-59F6-41D6-9FCC-7A4025E9D084}" type="presOf" srcId="{48CDCA5F-273F-484F-8283-213433994CFF}" destId="{79D9BAC1-5348-4597-9B84-FE36561F265A}" srcOrd="0" destOrd="0" presId="urn:microsoft.com/office/officeart/2011/layout/TabList"/>
    <dgm:cxn modelId="{13367EB2-BC76-46D7-BB92-1BABD5B257E6}" srcId="{EAEB8D55-398B-49E6-9D5B-8F378BB9B414}" destId="{4866605B-571A-485A-A8D8-A5A705C56727}" srcOrd="4" destOrd="0" parTransId="{423A2B29-73AE-4688-B331-206B7C703B06}" sibTransId="{7D274172-B95E-402A-8B93-83B152C9A3A9}"/>
    <dgm:cxn modelId="{124138B3-82DD-4931-B83B-C2E8A5D3D59D}" srcId="{2E8B0740-8A3B-4B99-AFDC-13F8DE2233AD}" destId="{797527E4-6CA1-49B1-814B-24C7BC49EE87}" srcOrd="3" destOrd="0" parTransId="{68381FBD-576E-4EFF-82C9-40909369033C}" sibTransId="{103D602F-2B2B-4079-B477-DCE4AF7749B6}"/>
    <dgm:cxn modelId="{2E0D7AB4-467A-4DDF-8705-498BF34524B3}" srcId="{EAEB8D55-398B-49E6-9D5B-8F378BB9B414}" destId="{6551735B-C44A-4270-AD15-83CEFB13D9C9}" srcOrd="1" destOrd="0" parTransId="{8FC31F0F-AF96-47F9-B244-E2D18439B5E3}" sibTransId="{809D87AC-7A3A-49C8-BCD8-46CF37E477DA}"/>
    <dgm:cxn modelId="{311544BB-FAA6-4761-9649-79D399D6F843}" type="presOf" srcId="{797527E4-6CA1-49B1-814B-24C7BC49EE87}" destId="{E823A8F4-FC83-4C4A-82A2-39FC2231769D}" srcOrd="0" destOrd="2" presId="urn:microsoft.com/office/officeart/2011/layout/TabList"/>
    <dgm:cxn modelId="{C89B20C4-98F6-4441-A4E4-FE80D0E86470}" type="presOf" srcId="{EAEB8D55-398B-49E6-9D5B-8F378BB9B414}" destId="{9253B71C-9557-4DE4-BCF7-074F9F82480F}" srcOrd="0" destOrd="0" presId="urn:microsoft.com/office/officeart/2011/layout/TabList"/>
    <dgm:cxn modelId="{BADBA1CF-87EA-4792-BEC2-77D108C64790}" type="presOf" srcId="{2E8B0740-8A3B-4B99-AFDC-13F8DE2233AD}" destId="{CB00238B-7C96-496C-ACEC-04A84371CDCF}" srcOrd="0" destOrd="0" presId="urn:microsoft.com/office/officeart/2011/layout/TabList"/>
    <dgm:cxn modelId="{3D16BFD1-3950-41C5-820F-B2DC9D993986}" srcId="{EAEB8D55-398B-49E6-9D5B-8F378BB9B414}" destId="{F97B5982-5C06-4116-AED4-685AC48E00B4}" srcOrd="2" destOrd="0" parTransId="{861C6D8E-32E6-416D-9141-4AF7C1BD88FA}" sibTransId="{8C635AC0-C3ED-4C25-8916-69A6E32A2913}"/>
    <dgm:cxn modelId="{A3B160E1-A576-43F7-BD37-92BADBFD403C}" type="presOf" srcId="{6A7A0638-A350-46BA-91EA-B10296DF3DA3}" destId="{B41933A4-CC75-46E8-AC5F-E6A4BBD3A02B}" srcOrd="0" destOrd="2" presId="urn:microsoft.com/office/officeart/2011/layout/TabList"/>
    <dgm:cxn modelId="{48E5C7E9-289E-49DB-B161-7466F8C48754}" type="presOf" srcId="{8E6B1808-D3EE-4207-AD34-25D5FA673704}" destId="{5FD90C2F-F784-41AB-92DD-98CC7BA057E8}" srcOrd="0" destOrd="0" presId="urn:microsoft.com/office/officeart/2011/layout/TabList"/>
    <dgm:cxn modelId="{BBCDE3EC-4CF3-4EA4-8FB1-040717319E17}" type="presOf" srcId="{1E38FCE5-9D3D-44E0-9000-8020751CFDBD}" destId="{79D9BAC1-5348-4597-9B84-FE36561F265A}" srcOrd="0" destOrd="2" presId="urn:microsoft.com/office/officeart/2011/layout/TabList"/>
    <dgm:cxn modelId="{450480EE-D962-4699-894F-BC4042DFDF09}" type="presOf" srcId="{5188C9E2-3BDB-4B96-8A6B-638895D3BBA8}" destId="{D5EB887E-ABEE-4095-9FB2-C6ADBCFCACA4}" srcOrd="0" destOrd="0" presId="urn:microsoft.com/office/officeart/2011/layout/TabList"/>
    <dgm:cxn modelId="{D44A57EF-3A0C-448A-B1F1-D339B837B625}" type="presOf" srcId="{726E021F-4D15-47B5-B8B6-84529D97F8CE}" destId="{E823A8F4-FC83-4C4A-82A2-39FC2231769D}" srcOrd="0" destOrd="1" presId="urn:microsoft.com/office/officeart/2011/layout/TabList"/>
    <dgm:cxn modelId="{28A29DF6-6B2A-4835-846C-0ED4612D6876}" srcId="{3231B217-A28C-47D3-981B-4D3244079AD9}" destId="{8E6B1808-D3EE-4207-AD34-25D5FA673704}" srcOrd="0" destOrd="0" parTransId="{45843365-1DA9-4BE3-8680-0C3B11FF9791}" sibTransId="{237523C8-EA4D-4F2A-A31F-08A94FE1CE6F}"/>
    <dgm:cxn modelId="{701C94E5-18CF-45D6-96A9-B872B534AA23}" type="presParOf" srcId="{7BA3BB3D-E33E-4EAA-97CD-BC0F0122773F}" destId="{1778C71F-5879-4149-B734-78907B465444}" srcOrd="0" destOrd="0" presId="urn:microsoft.com/office/officeart/2011/layout/TabList"/>
    <dgm:cxn modelId="{3AB8A3AE-D5E9-4FDF-A3C3-A61419F92EB1}" type="presParOf" srcId="{1778C71F-5879-4149-B734-78907B465444}" destId="{88A976B3-05C6-41D6-A09F-30BFA5B93EA9}" srcOrd="0" destOrd="0" presId="urn:microsoft.com/office/officeart/2011/layout/TabList"/>
    <dgm:cxn modelId="{5CF17577-CF9D-4AFE-A490-132A8571DD7E}" type="presParOf" srcId="{1778C71F-5879-4149-B734-78907B465444}" destId="{CB00238B-7C96-496C-ACEC-04A84371CDCF}" srcOrd="1" destOrd="0" presId="urn:microsoft.com/office/officeart/2011/layout/TabList"/>
    <dgm:cxn modelId="{07035C88-61FE-4CE5-8EA6-ECEB88B40223}" type="presParOf" srcId="{1778C71F-5879-4149-B734-78907B465444}" destId="{B9829975-C73B-4CC3-9B05-7F22F488FD0F}" srcOrd="2" destOrd="0" presId="urn:microsoft.com/office/officeart/2011/layout/TabList"/>
    <dgm:cxn modelId="{55F8BBAB-51CD-4597-B322-B8245FC034D3}" type="presParOf" srcId="{7BA3BB3D-E33E-4EAA-97CD-BC0F0122773F}" destId="{E823A8F4-FC83-4C4A-82A2-39FC2231769D}" srcOrd="1" destOrd="0" presId="urn:microsoft.com/office/officeart/2011/layout/TabList"/>
    <dgm:cxn modelId="{42E50A8A-81E5-4A50-92C8-D1CA58231585}" type="presParOf" srcId="{7BA3BB3D-E33E-4EAA-97CD-BC0F0122773F}" destId="{FAB9B068-39A4-4BCD-BA3A-03E28B07DFBF}" srcOrd="2" destOrd="0" presId="urn:microsoft.com/office/officeart/2011/layout/TabList"/>
    <dgm:cxn modelId="{D4B52D37-0608-4A6D-B565-179EF09F04EC}" type="presParOf" srcId="{7BA3BB3D-E33E-4EAA-97CD-BC0F0122773F}" destId="{CA3BB56C-1821-4270-ACB3-18B8E858C1CC}" srcOrd="3" destOrd="0" presId="urn:microsoft.com/office/officeart/2011/layout/TabList"/>
    <dgm:cxn modelId="{C15312E7-A1C0-4DEB-8B94-CFB223F4D477}" type="presParOf" srcId="{CA3BB56C-1821-4270-ACB3-18B8E858C1CC}" destId="{D5EB887E-ABEE-4095-9FB2-C6ADBCFCACA4}" srcOrd="0" destOrd="0" presId="urn:microsoft.com/office/officeart/2011/layout/TabList"/>
    <dgm:cxn modelId="{1464646B-F1DE-4340-AEA1-D6ADEEE63DEA}" type="presParOf" srcId="{CA3BB56C-1821-4270-ACB3-18B8E858C1CC}" destId="{9253B71C-9557-4DE4-BCF7-074F9F82480F}" srcOrd="1" destOrd="0" presId="urn:microsoft.com/office/officeart/2011/layout/TabList"/>
    <dgm:cxn modelId="{EDE59750-ED70-46E4-BEE7-74AB816AE826}" type="presParOf" srcId="{CA3BB56C-1821-4270-ACB3-18B8E858C1CC}" destId="{7AFB1648-11BE-4391-9A59-A137D177024B}" srcOrd="2" destOrd="0" presId="urn:microsoft.com/office/officeart/2011/layout/TabList"/>
    <dgm:cxn modelId="{3343774D-295F-4F80-9783-ED5DAD5D1C78}" type="presParOf" srcId="{7BA3BB3D-E33E-4EAA-97CD-BC0F0122773F}" destId="{B41933A4-CC75-46E8-AC5F-E6A4BBD3A02B}" srcOrd="4" destOrd="0" presId="urn:microsoft.com/office/officeart/2011/layout/TabList"/>
    <dgm:cxn modelId="{2E7DF550-9725-47B1-9F54-08B2FC704DD5}" type="presParOf" srcId="{7BA3BB3D-E33E-4EAA-97CD-BC0F0122773F}" destId="{253421B6-F4B0-4F97-9C12-AD21822057F0}" srcOrd="5" destOrd="0" presId="urn:microsoft.com/office/officeart/2011/layout/TabList"/>
    <dgm:cxn modelId="{328C150F-60A0-4D4E-BC40-FFDA0207FAEB}" type="presParOf" srcId="{7BA3BB3D-E33E-4EAA-97CD-BC0F0122773F}" destId="{F579033C-AC26-47DE-827D-472A9AD1B8D9}" srcOrd="6" destOrd="0" presId="urn:microsoft.com/office/officeart/2011/layout/TabList"/>
    <dgm:cxn modelId="{81CDDEF2-BF8F-4DEF-B774-06E1C8E665F8}" type="presParOf" srcId="{F579033C-AC26-47DE-827D-472A9AD1B8D9}" destId="{5FD90C2F-F784-41AB-92DD-98CC7BA057E8}" srcOrd="0" destOrd="0" presId="urn:microsoft.com/office/officeart/2011/layout/TabList"/>
    <dgm:cxn modelId="{AF5D5C43-F1C2-4C6B-8741-F24C5EF5BBC4}" type="presParOf" srcId="{F579033C-AC26-47DE-827D-472A9AD1B8D9}" destId="{CA7802F5-3E6A-4982-BD79-4F5434B569DA}" srcOrd="1" destOrd="0" presId="urn:microsoft.com/office/officeart/2011/layout/TabList"/>
    <dgm:cxn modelId="{77E93FE0-DBEF-4FD7-9EA9-0C5B010B5D40}" type="presParOf" srcId="{F579033C-AC26-47DE-827D-472A9AD1B8D9}" destId="{2F48B3D0-CE3E-4802-882D-CBCE3AC95DF0}" srcOrd="2" destOrd="0" presId="urn:microsoft.com/office/officeart/2011/layout/TabList"/>
    <dgm:cxn modelId="{17B1EC9B-3652-4465-AEF9-55767DEAB29E}" type="presParOf" srcId="{7BA3BB3D-E33E-4EAA-97CD-BC0F0122773F}" destId="{79D9BAC1-5348-4597-9B84-FE36561F265A}"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04E72B-8A86-4C9C-86E5-50AE8A34CCDF}"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21C9484C-341F-4A7F-BB81-19A351F06467}">
      <dgm:prSet phldrT="[Text]"/>
      <dgm:spPr/>
      <dgm:t>
        <a:bodyPr/>
        <a:lstStyle/>
        <a:p>
          <a:r>
            <a:rPr lang="en-CA" dirty="0"/>
            <a:t>NCCSTS</a:t>
          </a:r>
        </a:p>
      </dgm:t>
    </dgm:pt>
    <dgm:pt modelId="{D86BB18D-C599-4AC9-A4E1-8A2DB7965794}" type="parTrans" cxnId="{FFC17A13-06E0-4371-9FE3-73F98091B7E9}">
      <dgm:prSet/>
      <dgm:spPr/>
      <dgm:t>
        <a:bodyPr/>
        <a:lstStyle/>
        <a:p>
          <a:endParaRPr lang="en-CA"/>
        </a:p>
      </dgm:t>
    </dgm:pt>
    <dgm:pt modelId="{8F74D502-191F-4DEB-93CF-C4EAB2A9D55E}" type="sibTrans" cxnId="{FFC17A13-06E0-4371-9FE3-73F98091B7E9}">
      <dgm:prSet/>
      <dgm:spPr/>
      <dgm:t>
        <a:bodyPr/>
        <a:lstStyle/>
        <a:p>
          <a:endParaRPr lang="en-CA"/>
        </a:p>
      </dgm:t>
    </dgm:pt>
    <dgm:pt modelId="{77A9E26F-DC4B-4EDC-A57B-A79066317EDA}">
      <dgm:prSet phldrT="[Text]"/>
      <dgm:spPr/>
      <dgm:t>
        <a:bodyPr/>
        <a:lstStyle/>
        <a:p>
          <a:r>
            <a:rPr lang="en-CA" dirty="0"/>
            <a:t>National Center for Case Study Teaching in Science (NSTA)</a:t>
          </a:r>
        </a:p>
      </dgm:t>
    </dgm:pt>
    <dgm:pt modelId="{BE6BAF09-1839-4911-AFA4-BCA0B7F28DC1}" type="parTrans" cxnId="{44A7CD8B-7F8F-4F59-9FA8-1FEE29D3F44A}">
      <dgm:prSet/>
      <dgm:spPr/>
      <dgm:t>
        <a:bodyPr/>
        <a:lstStyle/>
        <a:p>
          <a:endParaRPr lang="en-CA"/>
        </a:p>
      </dgm:t>
    </dgm:pt>
    <dgm:pt modelId="{0BAC3A6F-7D63-4AB0-8E03-673C570DEE4E}" type="sibTrans" cxnId="{44A7CD8B-7F8F-4F59-9FA8-1FEE29D3F44A}">
      <dgm:prSet/>
      <dgm:spPr/>
      <dgm:t>
        <a:bodyPr/>
        <a:lstStyle/>
        <a:p>
          <a:endParaRPr lang="en-CA"/>
        </a:p>
      </dgm:t>
    </dgm:pt>
    <dgm:pt modelId="{BB7DD8E8-5AB8-4649-8DBD-3FCEE97F0EFF}">
      <dgm:prSet phldrT="[Text]"/>
      <dgm:spPr/>
      <dgm:t>
        <a:bodyPr/>
        <a:lstStyle/>
        <a:p>
          <a:r>
            <a:rPr lang="en-CA" dirty="0"/>
            <a:t>HHMI</a:t>
          </a:r>
        </a:p>
      </dgm:t>
    </dgm:pt>
    <dgm:pt modelId="{B831B4E6-43F2-476E-87F1-EB626BC494EF}" type="parTrans" cxnId="{475D7EAB-33E4-444D-A698-E3A1EFBBE0FA}">
      <dgm:prSet/>
      <dgm:spPr/>
      <dgm:t>
        <a:bodyPr/>
        <a:lstStyle/>
        <a:p>
          <a:endParaRPr lang="en-CA"/>
        </a:p>
      </dgm:t>
    </dgm:pt>
    <dgm:pt modelId="{EE8E9090-E47F-4668-B29B-1CCD18B28478}" type="sibTrans" cxnId="{475D7EAB-33E4-444D-A698-E3A1EFBBE0FA}">
      <dgm:prSet/>
      <dgm:spPr/>
      <dgm:t>
        <a:bodyPr/>
        <a:lstStyle/>
        <a:p>
          <a:endParaRPr lang="en-CA"/>
        </a:p>
      </dgm:t>
    </dgm:pt>
    <dgm:pt modelId="{8EA2EDE5-EBF1-4C17-8A9B-54439F09519D}">
      <dgm:prSet phldrT="[Text]"/>
      <dgm:spPr/>
      <dgm:t>
        <a:bodyPr/>
        <a:lstStyle/>
        <a:p>
          <a:r>
            <a:rPr lang="en-CA" dirty="0"/>
            <a:t>Howard Hughes Medical Institute</a:t>
          </a:r>
        </a:p>
      </dgm:t>
    </dgm:pt>
    <dgm:pt modelId="{1DB005B2-907A-4678-86BD-8E06056D98B9}" type="parTrans" cxnId="{2AB085B0-DEF7-49A2-9BD4-6C3A359EAC94}">
      <dgm:prSet/>
      <dgm:spPr/>
      <dgm:t>
        <a:bodyPr/>
        <a:lstStyle/>
        <a:p>
          <a:endParaRPr lang="en-CA"/>
        </a:p>
      </dgm:t>
    </dgm:pt>
    <dgm:pt modelId="{F3211548-B726-41F4-B00D-E34119901F35}" type="sibTrans" cxnId="{2AB085B0-DEF7-49A2-9BD4-6C3A359EAC94}">
      <dgm:prSet/>
      <dgm:spPr/>
      <dgm:t>
        <a:bodyPr/>
        <a:lstStyle/>
        <a:p>
          <a:endParaRPr lang="en-CA"/>
        </a:p>
      </dgm:t>
    </dgm:pt>
    <dgm:pt modelId="{E879F03A-4AE3-4238-A39D-9795050E9C8E}">
      <dgm:prSet phldrT="[Text]"/>
      <dgm:spPr/>
      <dgm:t>
        <a:bodyPr/>
        <a:lstStyle/>
        <a:p>
          <a:r>
            <a:rPr lang="en-CA" dirty="0"/>
            <a:t>Comprehensive – resources, interactive, assessment</a:t>
          </a:r>
        </a:p>
      </dgm:t>
    </dgm:pt>
    <dgm:pt modelId="{B59B8494-3B96-4763-9956-8791C672335C}" type="parTrans" cxnId="{9054F02E-E14C-4B29-B54E-5E79F8C03056}">
      <dgm:prSet/>
      <dgm:spPr/>
      <dgm:t>
        <a:bodyPr/>
        <a:lstStyle/>
        <a:p>
          <a:endParaRPr lang="en-CA"/>
        </a:p>
      </dgm:t>
    </dgm:pt>
    <dgm:pt modelId="{45005E88-AC5D-4200-835C-FD26B61B45E2}" type="sibTrans" cxnId="{9054F02E-E14C-4B29-B54E-5E79F8C03056}">
      <dgm:prSet/>
      <dgm:spPr/>
      <dgm:t>
        <a:bodyPr/>
        <a:lstStyle/>
        <a:p>
          <a:endParaRPr lang="en-CA"/>
        </a:p>
      </dgm:t>
    </dgm:pt>
    <dgm:pt modelId="{A108023E-4A95-4A94-920D-B0713D92E181}">
      <dgm:prSet phldrT="[Text]"/>
      <dgm:spPr/>
      <dgm:t>
        <a:bodyPr/>
        <a:lstStyle/>
        <a:p>
          <a:r>
            <a:rPr lang="en-CA" dirty="0" err="1"/>
            <a:t>CellsAlive</a:t>
          </a:r>
          <a:endParaRPr lang="en-CA" dirty="0"/>
        </a:p>
      </dgm:t>
    </dgm:pt>
    <dgm:pt modelId="{51AACC6A-681D-42DD-9DC2-12D3C37F32B6}" type="parTrans" cxnId="{44BF8BB9-2B7C-45A9-A9B9-9F959180370C}">
      <dgm:prSet/>
      <dgm:spPr/>
      <dgm:t>
        <a:bodyPr/>
        <a:lstStyle/>
        <a:p>
          <a:endParaRPr lang="en-CA"/>
        </a:p>
      </dgm:t>
    </dgm:pt>
    <dgm:pt modelId="{F61EC114-8561-4FB7-839E-B226B7D7D298}" type="sibTrans" cxnId="{44BF8BB9-2B7C-45A9-A9B9-9F959180370C}">
      <dgm:prSet/>
      <dgm:spPr/>
      <dgm:t>
        <a:bodyPr/>
        <a:lstStyle/>
        <a:p>
          <a:endParaRPr lang="en-CA"/>
        </a:p>
      </dgm:t>
    </dgm:pt>
    <dgm:pt modelId="{0425F9A8-3556-47DC-97D2-7F1A1EF0A7E3}">
      <dgm:prSet phldrT="[Text]"/>
      <dgm:spPr/>
      <dgm:t>
        <a:bodyPr/>
        <a:lstStyle/>
        <a:p>
          <a:r>
            <a:rPr lang="en-CA" dirty="0"/>
            <a:t>One person with a camera and a website</a:t>
          </a:r>
        </a:p>
      </dgm:t>
    </dgm:pt>
    <dgm:pt modelId="{FC19AF36-9141-4A46-9B2C-F0334B3F7BAD}" type="parTrans" cxnId="{027450FA-7836-49C0-8698-098E129318F9}">
      <dgm:prSet/>
      <dgm:spPr/>
      <dgm:t>
        <a:bodyPr/>
        <a:lstStyle/>
        <a:p>
          <a:endParaRPr lang="en-CA"/>
        </a:p>
      </dgm:t>
    </dgm:pt>
    <dgm:pt modelId="{125F683C-7CBA-4268-88B3-6C11A386E0E4}" type="sibTrans" cxnId="{027450FA-7836-49C0-8698-098E129318F9}">
      <dgm:prSet/>
      <dgm:spPr/>
      <dgm:t>
        <a:bodyPr/>
        <a:lstStyle/>
        <a:p>
          <a:endParaRPr lang="en-CA"/>
        </a:p>
      </dgm:t>
    </dgm:pt>
    <dgm:pt modelId="{AAB7A504-E9C7-4610-90F4-6AD0484DBC66}">
      <dgm:prSet phldrT="[Text]"/>
      <dgm:spPr/>
      <dgm:t>
        <a:bodyPr/>
        <a:lstStyle/>
        <a:p>
          <a:r>
            <a:rPr lang="en-CA" dirty="0"/>
            <a:t>Interactive</a:t>
          </a:r>
        </a:p>
      </dgm:t>
    </dgm:pt>
    <dgm:pt modelId="{7D47346C-6718-4877-B928-65DCA5D14BF5}" type="parTrans" cxnId="{9D856C8F-CEE5-441A-88E3-F5737AF6F940}">
      <dgm:prSet/>
      <dgm:spPr/>
      <dgm:t>
        <a:bodyPr/>
        <a:lstStyle/>
        <a:p>
          <a:endParaRPr lang="en-CA"/>
        </a:p>
      </dgm:t>
    </dgm:pt>
    <dgm:pt modelId="{00041944-F7FA-4354-B657-CBD2DCDBE4F6}" type="sibTrans" cxnId="{9D856C8F-CEE5-441A-88E3-F5737AF6F940}">
      <dgm:prSet/>
      <dgm:spPr/>
      <dgm:t>
        <a:bodyPr/>
        <a:lstStyle/>
        <a:p>
          <a:endParaRPr lang="en-CA"/>
        </a:p>
      </dgm:t>
    </dgm:pt>
    <dgm:pt modelId="{23730849-A8EC-4DED-AE4E-6887FC8E43E8}">
      <dgm:prSet phldrT="[Text]"/>
      <dgm:spPr/>
      <dgm:t>
        <a:bodyPr/>
        <a:lstStyle/>
        <a:p>
          <a:r>
            <a:rPr lang="en-CA" dirty="0"/>
            <a:t>Adaptable</a:t>
          </a:r>
        </a:p>
      </dgm:t>
    </dgm:pt>
    <dgm:pt modelId="{F2318456-6E6E-4637-93E1-6C1F3838DD54}" type="parTrans" cxnId="{F16DABDE-8EB2-4DD7-94A9-230F2994101A}">
      <dgm:prSet/>
      <dgm:spPr/>
      <dgm:t>
        <a:bodyPr/>
        <a:lstStyle/>
        <a:p>
          <a:endParaRPr lang="en-CA"/>
        </a:p>
      </dgm:t>
    </dgm:pt>
    <dgm:pt modelId="{993AD141-AE0B-44DD-AE7D-C8208130055C}" type="sibTrans" cxnId="{F16DABDE-8EB2-4DD7-94A9-230F2994101A}">
      <dgm:prSet/>
      <dgm:spPr/>
      <dgm:t>
        <a:bodyPr/>
        <a:lstStyle/>
        <a:p>
          <a:endParaRPr lang="en-CA"/>
        </a:p>
      </dgm:t>
    </dgm:pt>
    <dgm:pt modelId="{130C7F75-73AC-421E-B6D9-B5B1A2E15BBF}">
      <dgm:prSet phldrT="[Text]"/>
      <dgm:spPr/>
      <dgm:t>
        <a:bodyPr/>
        <a:lstStyle/>
        <a:p>
          <a:r>
            <a:rPr lang="en-CA" dirty="0"/>
            <a:t>Some are adaptable (source available) and meet accessibility standards </a:t>
          </a:r>
        </a:p>
      </dgm:t>
    </dgm:pt>
    <dgm:pt modelId="{1E3CBEB1-029E-4589-842B-D185542E82F5}" type="parTrans" cxnId="{A38A00E5-1BFF-4970-AD5A-1669DC109E64}">
      <dgm:prSet/>
      <dgm:spPr/>
      <dgm:t>
        <a:bodyPr/>
        <a:lstStyle/>
        <a:p>
          <a:endParaRPr lang="en-CA"/>
        </a:p>
      </dgm:t>
    </dgm:pt>
    <dgm:pt modelId="{B57DFDAC-5611-4B07-8114-70843B74BB49}" type="sibTrans" cxnId="{A38A00E5-1BFF-4970-AD5A-1669DC109E64}">
      <dgm:prSet/>
      <dgm:spPr/>
      <dgm:t>
        <a:bodyPr/>
        <a:lstStyle/>
        <a:p>
          <a:endParaRPr lang="en-CA"/>
        </a:p>
      </dgm:t>
    </dgm:pt>
    <dgm:pt modelId="{CDCED9A2-8F6C-45D1-8E6B-F17368713B43}">
      <dgm:prSet phldrT="[Text]"/>
      <dgm:spPr/>
      <dgm:t>
        <a:bodyPr/>
        <a:lstStyle/>
        <a:p>
          <a:r>
            <a:rPr lang="en-US" dirty="0">
              <a:hlinkClick xmlns:r="http://schemas.openxmlformats.org/officeDocument/2006/relationships" r:id="rId1"/>
            </a:rPr>
            <a:t>www.cellsalive.com</a:t>
          </a:r>
          <a:r>
            <a:rPr lang="en-US" dirty="0"/>
            <a:t> </a:t>
          </a:r>
          <a:endParaRPr lang="en-CA" dirty="0"/>
        </a:p>
      </dgm:t>
    </dgm:pt>
    <dgm:pt modelId="{8F9F8B1C-CFDC-4BFD-9D93-0D5874A7FB85}" type="parTrans" cxnId="{8E23D9D6-EDFE-47F7-B9F7-3A2EFE16E98C}">
      <dgm:prSet/>
      <dgm:spPr/>
      <dgm:t>
        <a:bodyPr/>
        <a:lstStyle/>
        <a:p>
          <a:endParaRPr lang="en-CA"/>
        </a:p>
      </dgm:t>
    </dgm:pt>
    <dgm:pt modelId="{99E4DDF8-8AA8-44EF-8CA7-F3106250FC95}" type="sibTrans" cxnId="{8E23D9D6-EDFE-47F7-B9F7-3A2EFE16E98C}">
      <dgm:prSet/>
      <dgm:spPr/>
      <dgm:t>
        <a:bodyPr/>
        <a:lstStyle/>
        <a:p>
          <a:endParaRPr lang="en-CA"/>
        </a:p>
      </dgm:t>
    </dgm:pt>
    <dgm:pt modelId="{7F657BBC-FFCC-4443-9D0F-7DFE433CB14B}">
      <dgm:prSet phldrT="[Text]"/>
      <dgm:spPr/>
      <dgm:t>
        <a:bodyPr/>
        <a:lstStyle/>
        <a:p>
          <a:r>
            <a:rPr lang="en-CA" dirty="0"/>
            <a:t>Repository of images and videos</a:t>
          </a:r>
        </a:p>
      </dgm:t>
    </dgm:pt>
    <dgm:pt modelId="{3CA90DF6-4AF8-4D98-A85B-BDF27B7BAE04}" type="parTrans" cxnId="{8378778C-5D6A-4BE8-A27C-3F090EE2E32D}">
      <dgm:prSet/>
      <dgm:spPr/>
      <dgm:t>
        <a:bodyPr/>
        <a:lstStyle/>
        <a:p>
          <a:endParaRPr lang="en-CA"/>
        </a:p>
      </dgm:t>
    </dgm:pt>
    <dgm:pt modelId="{57B32774-BC62-4AEF-9E4D-B622395DD45C}" type="sibTrans" cxnId="{8378778C-5D6A-4BE8-A27C-3F090EE2E32D}">
      <dgm:prSet/>
      <dgm:spPr/>
      <dgm:t>
        <a:bodyPr/>
        <a:lstStyle/>
        <a:p>
          <a:endParaRPr lang="en-CA"/>
        </a:p>
      </dgm:t>
    </dgm:pt>
    <dgm:pt modelId="{CEBB32F2-955F-4FA1-BEA3-F7759D857C65}">
      <dgm:prSet phldrT="[Text]"/>
      <dgm:spPr/>
      <dgm:t>
        <a:bodyPr/>
        <a:lstStyle/>
        <a:p>
          <a:r>
            <a:rPr lang="en-CA" dirty="0"/>
            <a:t>Found on MERLOT with linked adaptable materials</a:t>
          </a:r>
        </a:p>
      </dgm:t>
    </dgm:pt>
    <dgm:pt modelId="{0079C6C3-624F-4DE1-AADC-4A2E3EF66A81}" type="parTrans" cxnId="{990C7222-E6A0-4BAE-99A2-850CDF0C2818}">
      <dgm:prSet/>
      <dgm:spPr/>
      <dgm:t>
        <a:bodyPr/>
        <a:lstStyle/>
        <a:p>
          <a:endParaRPr lang="en-CA"/>
        </a:p>
      </dgm:t>
    </dgm:pt>
    <dgm:pt modelId="{5F10CA59-92BF-4FA0-AC53-E748DAD0E784}" type="sibTrans" cxnId="{990C7222-E6A0-4BAE-99A2-850CDF0C2818}">
      <dgm:prSet/>
      <dgm:spPr/>
      <dgm:t>
        <a:bodyPr/>
        <a:lstStyle/>
        <a:p>
          <a:endParaRPr lang="en-CA"/>
        </a:p>
      </dgm:t>
    </dgm:pt>
    <dgm:pt modelId="{79DEE636-0F02-4BAB-A2D2-03EFCBA31574}">
      <dgm:prSet phldrT="[Text]"/>
      <dgm:spPr/>
      <dgm:t>
        <a:bodyPr/>
        <a:lstStyle/>
        <a:p>
          <a:r>
            <a:rPr lang="en-CA" dirty="0"/>
            <a:t>Case studies to extend thinking - interdisciplinary</a:t>
          </a:r>
        </a:p>
      </dgm:t>
    </dgm:pt>
    <dgm:pt modelId="{D042298C-874C-410A-B645-84647409A8A4}" type="parTrans" cxnId="{2667A360-8160-482F-9D0E-FBAF3A0D1821}">
      <dgm:prSet/>
      <dgm:spPr/>
      <dgm:t>
        <a:bodyPr/>
        <a:lstStyle/>
        <a:p>
          <a:endParaRPr lang="en-CA"/>
        </a:p>
      </dgm:t>
    </dgm:pt>
    <dgm:pt modelId="{46272C22-645C-42CD-A0E5-6CE3EDF88DCC}" type="sibTrans" cxnId="{2667A360-8160-482F-9D0E-FBAF3A0D1821}">
      <dgm:prSet/>
      <dgm:spPr/>
      <dgm:t>
        <a:bodyPr/>
        <a:lstStyle/>
        <a:p>
          <a:endParaRPr lang="en-CA"/>
        </a:p>
      </dgm:t>
    </dgm:pt>
    <dgm:pt modelId="{C495AFAA-9591-4CA1-9EB8-C07833F1C9C3}">
      <dgm:prSet phldrT="[Text]"/>
      <dgm:spPr/>
      <dgm:t>
        <a:bodyPr/>
        <a:lstStyle/>
        <a:p>
          <a:r>
            <a:rPr lang="en-CA" dirty="0"/>
            <a:t>AP/IB/1</a:t>
          </a:r>
          <a:r>
            <a:rPr lang="en-CA" baseline="30000" dirty="0"/>
            <a:t>st</a:t>
          </a:r>
          <a:r>
            <a:rPr lang="en-CA" dirty="0"/>
            <a:t> to 4</a:t>
          </a:r>
          <a:r>
            <a:rPr lang="en-CA" baseline="30000" dirty="0"/>
            <a:t>th</a:t>
          </a:r>
          <a:r>
            <a:rPr lang="en-CA" dirty="0"/>
            <a:t> year post secondary</a:t>
          </a:r>
        </a:p>
      </dgm:t>
    </dgm:pt>
    <dgm:pt modelId="{0AEF7531-E956-4042-8EFB-E059CFB208E0}" type="sibTrans" cxnId="{2B9BBDD6-7E72-4B53-BBA6-20955A1CC0A2}">
      <dgm:prSet/>
      <dgm:spPr/>
      <dgm:t>
        <a:bodyPr/>
        <a:lstStyle/>
        <a:p>
          <a:endParaRPr lang="en-CA"/>
        </a:p>
      </dgm:t>
    </dgm:pt>
    <dgm:pt modelId="{46AD5AD8-1D17-4EA0-B8F4-AAA92A9A466E}" type="parTrans" cxnId="{2B9BBDD6-7E72-4B53-BBA6-20955A1CC0A2}">
      <dgm:prSet/>
      <dgm:spPr/>
      <dgm:t>
        <a:bodyPr/>
        <a:lstStyle/>
        <a:p>
          <a:endParaRPr lang="en-CA"/>
        </a:p>
      </dgm:t>
    </dgm:pt>
    <dgm:pt modelId="{C09D87AC-0195-4B2E-9DD3-999DB80B64DC}">
      <dgm:prSet phldrT="[Text]"/>
      <dgm:spPr/>
      <dgm:t>
        <a:bodyPr/>
        <a:lstStyle/>
        <a:p>
          <a:r>
            <a:rPr lang="en-CA" dirty="0">
              <a:hlinkClick xmlns:r="http://schemas.openxmlformats.org/officeDocument/2006/relationships" r:id="rId2"/>
            </a:rPr>
            <a:t>https://www.nsta.org/case-studies</a:t>
          </a:r>
          <a:r>
            <a:rPr lang="en-CA" dirty="0"/>
            <a:t> </a:t>
          </a:r>
        </a:p>
      </dgm:t>
    </dgm:pt>
    <dgm:pt modelId="{62C46087-4D32-42AB-B518-40E499A4FF1D}" type="parTrans" cxnId="{C7ED71FA-830F-4ECC-A8AA-F0D0459E5D92}">
      <dgm:prSet/>
      <dgm:spPr/>
      <dgm:t>
        <a:bodyPr/>
        <a:lstStyle/>
        <a:p>
          <a:endParaRPr lang="en-CA"/>
        </a:p>
      </dgm:t>
    </dgm:pt>
    <dgm:pt modelId="{F0B47CAE-9C4D-4D2D-AAF2-9FE4A5E90744}" type="sibTrans" cxnId="{C7ED71FA-830F-4ECC-A8AA-F0D0459E5D92}">
      <dgm:prSet/>
      <dgm:spPr/>
      <dgm:t>
        <a:bodyPr/>
        <a:lstStyle/>
        <a:p>
          <a:endParaRPr lang="en-CA"/>
        </a:p>
      </dgm:t>
    </dgm:pt>
    <dgm:pt modelId="{34C721D8-5C98-4553-A0C7-3F5FE65AFA61}">
      <dgm:prSet phldrT="[Text]"/>
      <dgm:spPr/>
      <dgm:t>
        <a:bodyPr/>
        <a:lstStyle/>
        <a:p>
          <a:r>
            <a:rPr lang="en-US" dirty="0"/>
            <a:t>Tangled Bank Studios – films </a:t>
          </a:r>
          <a:r>
            <a:rPr lang="en-CA" dirty="0">
              <a:hlinkClick xmlns:r="http://schemas.openxmlformats.org/officeDocument/2006/relationships" r:id="rId3"/>
            </a:rPr>
            <a:t>https://www.tangledbankstudios.org/</a:t>
          </a:r>
          <a:r>
            <a:rPr lang="en-CA" dirty="0"/>
            <a:t> </a:t>
          </a:r>
        </a:p>
      </dgm:t>
    </dgm:pt>
    <dgm:pt modelId="{BF9E9633-F97D-47F9-A10D-DF231B84445A}" type="parTrans" cxnId="{A2CA2F14-FAAC-4A03-821E-1B00624FA6DF}">
      <dgm:prSet/>
      <dgm:spPr/>
      <dgm:t>
        <a:bodyPr/>
        <a:lstStyle/>
        <a:p>
          <a:endParaRPr lang="en-CA"/>
        </a:p>
      </dgm:t>
    </dgm:pt>
    <dgm:pt modelId="{0A20712F-4C2A-4EFD-860C-13A63B3EF7D0}" type="sibTrans" cxnId="{A2CA2F14-FAAC-4A03-821E-1B00624FA6DF}">
      <dgm:prSet/>
      <dgm:spPr/>
      <dgm:t>
        <a:bodyPr/>
        <a:lstStyle/>
        <a:p>
          <a:endParaRPr lang="en-CA"/>
        </a:p>
      </dgm:t>
    </dgm:pt>
    <dgm:pt modelId="{6E87DAF4-9216-4232-81D4-1E4B1622B982}">
      <dgm:prSet phldrT="[Text]"/>
      <dgm:spPr/>
      <dgm:t>
        <a:bodyPr/>
        <a:lstStyle/>
        <a:p>
          <a:r>
            <a:rPr lang="en-US" dirty="0"/>
            <a:t>Undergraduate and Graduate programs – the institutional level </a:t>
          </a:r>
          <a:r>
            <a:rPr lang="en-CA" dirty="0">
              <a:hlinkClick xmlns:r="http://schemas.openxmlformats.org/officeDocument/2006/relationships" r:id="rId4"/>
            </a:rPr>
            <a:t>https://www.hhmi.org/science-education/programs</a:t>
          </a:r>
          <a:r>
            <a:rPr lang="en-CA" dirty="0"/>
            <a:t> </a:t>
          </a:r>
        </a:p>
      </dgm:t>
    </dgm:pt>
    <dgm:pt modelId="{DC6AC155-28F9-463F-AEA4-572F302457EE}" type="parTrans" cxnId="{25CD56DC-E2E4-459F-8DD2-175CC5937DD5}">
      <dgm:prSet/>
      <dgm:spPr/>
      <dgm:t>
        <a:bodyPr/>
        <a:lstStyle/>
        <a:p>
          <a:endParaRPr lang="en-CA"/>
        </a:p>
      </dgm:t>
    </dgm:pt>
    <dgm:pt modelId="{55E188E4-97B3-479F-92B5-1F2B0C264F7C}" type="sibTrans" cxnId="{25CD56DC-E2E4-459F-8DD2-175CC5937DD5}">
      <dgm:prSet/>
      <dgm:spPr/>
      <dgm:t>
        <a:bodyPr/>
        <a:lstStyle/>
        <a:p>
          <a:endParaRPr lang="en-CA"/>
        </a:p>
      </dgm:t>
    </dgm:pt>
    <dgm:pt modelId="{56D1AB1D-3748-4D44-AC8A-9638E700CEB0}">
      <dgm:prSet phldrT="[Text]"/>
      <dgm:spPr/>
      <dgm:t>
        <a:bodyPr/>
        <a:lstStyle/>
        <a:p>
          <a:r>
            <a:rPr lang="en-CA" dirty="0" err="1"/>
            <a:t>BioInteractive</a:t>
          </a:r>
          <a:r>
            <a:rPr lang="en-CA" dirty="0"/>
            <a:t> – teaching resources, including assessments and interactives - </a:t>
          </a:r>
          <a:r>
            <a:rPr lang="en-CA" dirty="0">
              <a:hlinkClick xmlns:r="http://schemas.openxmlformats.org/officeDocument/2006/relationships" r:id="rId5"/>
            </a:rPr>
            <a:t>https://www.biointeractive.org/</a:t>
          </a:r>
          <a:r>
            <a:rPr lang="en-CA" dirty="0"/>
            <a:t> </a:t>
          </a:r>
        </a:p>
      </dgm:t>
    </dgm:pt>
    <dgm:pt modelId="{DDF9BA97-276E-4028-965D-A23BFE5537AF}" type="parTrans" cxnId="{65C8702A-4D4C-47E7-BDE1-98DE8187CB89}">
      <dgm:prSet/>
      <dgm:spPr/>
      <dgm:t>
        <a:bodyPr/>
        <a:lstStyle/>
        <a:p>
          <a:endParaRPr lang="en-CA"/>
        </a:p>
      </dgm:t>
    </dgm:pt>
    <dgm:pt modelId="{D786424F-C8F6-4922-BA4D-72EF608CCB47}" type="sibTrans" cxnId="{65C8702A-4D4C-47E7-BDE1-98DE8187CB89}">
      <dgm:prSet/>
      <dgm:spPr/>
      <dgm:t>
        <a:bodyPr/>
        <a:lstStyle/>
        <a:p>
          <a:endParaRPr lang="en-CA"/>
        </a:p>
      </dgm:t>
    </dgm:pt>
    <dgm:pt modelId="{4A4E0268-033A-46B3-A816-FA0B4E4630DA}" type="pres">
      <dgm:prSet presAssocID="{4904E72B-8A86-4C9C-86E5-50AE8A34CCDF}" presName="Name0" presStyleCnt="0">
        <dgm:presLayoutVars>
          <dgm:chMax/>
          <dgm:chPref val="3"/>
          <dgm:dir/>
          <dgm:animOne val="branch"/>
          <dgm:animLvl val="lvl"/>
        </dgm:presLayoutVars>
      </dgm:prSet>
      <dgm:spPr/>
    </dgm:pt>
    <dgm:pt modelId="{55725E81-6A87-4E50-A160-74A26A0C78FA}" type="pres">
      <dgm:prSet presAssocID="{21C9484C-341F-4A7F-BB81-19A351F06467}" presName="composite" presStyleCnt="0"/>
      <dgm:spPr/>
    </dgm:pt>
    <dgm:pt modelId="{7ADDE2E4-95EA-4D79-BA36-841C995B4CF6}" type="pres">
      <dgm:prSet presAssocID="{21C9484C-341F-4A7F-BB81-19A351F06467}" presName="FirstChild" presStyleLbl="revTx" presStyleIdx="0" presStyleCnt="6">
        <dgm:presLayoutVars>
          <dgm:chMax val="0"/>
          <dgm:chPref val="0"/>
          <dgm:bulletEnabled val="1"/>
        </dgm:presLayoutVars>
      </dgm:prSet>
      <dgm:spPr/>
    </dgm:pt>
    <dgm:pt modelId="{8A42D193-0D87-4337-9D6B-661598924D0A}" type="pres">
      <dgm:prSet presAssocID="{21C9484C-341F-4A7F-BB81-19A351F06467}" presName="Parent" presStyleLbl="alignNode1" presStyleIdx="0" presStyleCnt="3">
        <dgm:presLayoutVars>
          <dgm:chMax val="3"/>
          <dgm:chPref val="3"/>
          <dgm:bulletEnabled val="1"/>
        </dgm:presLayoutVars>
      </dgm:prSet>
      <dgm:spPr/>
    </dgm:pt>
    <dgm:pt modelId="{073A482A-3553-4932-93C5-9903E4F3969C}" type="pres">
      <dgm:prSet presAssocID="{21C9484C-341F-4A7F-BB81-19A351F06467}" presName="Accent" presStyleLbl="parChTrans1D1" presStyleIdx="0" presStyleCnt="3"/>
      <dgm:spPr/>
    </dgm:pt>
    <dgm:pt modelId="{D56F21AC-4222-4FBE-AA8B-D34900173598}" type="pres">
      <dgm:prSet presAssocID="{21C9484C-341F-4A7F-BB81-19A351F06467}" presName="Child" presStyleLbl="revTx" presStyleIdx="1" presStyleCnt="6">
        <dgm:presLayoutVars>
          <dgm:chMax val="0"/>
          <dgm:chPref val="0"/>
          <dgm:bulletEnabled val="1"/>
        </dgm:presLayoutVars>
      </dgm:prSet>
      <dgm:spPr/>
    </dgm:pt>
    <dgm:pt modelId="{33AB1331-3F3A-49B2-A0DB-08F2EC8CE817}" type="pres">
      <dgm:prSet presAssocID="{8F74D502-191F-4DEB-93CF-C4EAB2A9D55E}" presName="sibTrans" presStyleCnt="0"/>
      <dgm:spPr/>
    </dgm:pt>
    <dgm:pt modelId="{AA6544AD-CDD7-4ED3-9803-847A1BBCB03C}" type="pres">
      <dgm:prSet presAssocID="{BB7DD8E8-5AB8-4649-8DBD-3FCEE97F0EFF}" presName="composite" presStyleCnt="0"/>
      <dgm:spPr/>
    </dgm:pt>
    <dgm:pt modelId="{B7B57AA8-DD3E-498D-B014-ED2673A56AC7}" type="pres">
      <dgm:prSet presAssocID="{BB7DD8E8-5AB8-4649-8DBD-3FCEE97F0EFF}" presName="FirstChild" presStyleLbl="revTx" presStyleIdx="2" presStyleCnt="6">
        <dgm:presLayoutVars>
          <dgm:chMax val="0"/>
          <dgm:chPref val="0"/>
          <dgm:bulletEnabled val="1"/>
        </dgm:presLayoutVars>
      </dgm:prSet>
      <dgm:spPr/>
    </dgm:pt>
    <dgm:pt modelId="{8349C56E-5107-4F75-B75A-08050580A0E2}" type="pres">
      <dgm:prSet presAssocID="{BB7DD8E8-5AB8-4649-8DBD-3FCEE97F0EFF}" presName="Parent" presStyleLbl="alignNode1" presStyleIdx="1" presStyleCnt="3">
        <dgm:presLayoutVars>
          <dgm:chMax val="3"/>
          <dgm:chPref val="3"/>
          <dgm:bulletEnabled val="1"/>
        </dgm:presLayoutVars>
      </dgm:prSet>
      <dgm:spPr/>
    </dgm:pt>
    <dgm:pt modelId="{4FB758E0-E11E-4921-9154-F3CEA546ECF4}" type="pres">
      <dgm:prSet presAssocID="{BB7DD8E8-5AB8-4649-8DBD-3FCEE97F0EFF}" presName="Accent" presStyleLbl="parChTrans1D1" presStyleIdx="1" presStyleCnt="3"/>
      <dgm:spPr/>
    </dgm:pt>
    <dgm:pt modelId="{44A1A0A8-A0F9-4BD5-8832-2C7B9337BE08}" type="pres">
      <dgm:prSet presAssocID="{BB7DD8E8-5AB8-4649-8DBD-3FCEE97F0EFF}" presName="Child" presStyleLbl="revTx" presStyleIdx="3" presStyleCnt="6">
        <dgm:presLayoutVars>
          <dgm:chMax val="0"/>
          <dgm:chPref val="0"/>
          <dgm:bulletEnabled val="1"/>
        </dgm:presLayoutVars>
      </dgm:prSet>
      <dgm:spPr/>
    </dgm:pt>
    <dgm:pt modelId="{C2ABAFF6-1AF0-43C7-91CC-FDC9669145C2}" type="pres">
      <dgm:prSet presAssocID="{EE8E9090-E47F-4668-B29B-1CCD18B28478}" presName="sibTrans" presStyleCnt="0"/>
      <dgm:spPr/>
    </dgm:pt>
    <dgm:pt modelId="{BE6D71A0-429C-45C9-BB73-02472B01AD6B}" type="pres">
      <dgm:prSet presAssocID="{A108023E-4A95-4A94-920D-B0713D92E181}" presName="composite" presStyleCnt="0"/>
      <dgm:spPr/>
    </dgm:pt>
    <dgm:pt modelId="{C2479724-4C51-460D-8188-05A5F312F798}" type="pres">
      <dgm:prSet presAssocID="{A108023E-4A95-4A94-920D-B0713D92E181}" presName="FirstChild" presStyleLbl="revTx" presStyleIdx="4" presStyleCnt="6">
        <dgm:presLayoutVars>
          <dgm:chMax val="0"/>
          <dgm:chPref val="0"/>
          <dgm:bulletEnabled val="1"/>
        </dgm:presLayoutVars>
      </dgm:prSet>
      <dgm:spPr/>
    </dgm:pt>
    <dgm:pt modelId="{992339EC-4B58-4BC0-B511-5C6FEBFBAF29}" type="pres">
      <dgm:prSet presAssocID="{A108023E-4A95-4A94-920D-B0713D92E181}" presName="Parent" presStyleLbl="alignNode1" presStyleIdx="2" presStyleCnt="3">
        <dgm:presLayoutVars>
          <dgm:chMax val="3"/>
          <dgm:chPref val="3"/>
          <dgm:bulletEnabled val="1"/>
        </dgm:presLayoutVars>
      </dgm:prSet>
      <dgm:spPr/>
    </dgm:pt>
    <dgm:pt modelId="{A635875D-F2C0-4E24-9230-7A95EE1D51CB}" type="pres">
      <dgm:prSet presAssocID="{A108023E-4A95-4A94-920D-B0713D92E181}" presName="Accent" presStyleLbl="parChTrans1D1" presStyleIdx="2" presStyleCnt="3"/>
      <dgm:spPr/>
    </dgm:pt>
    <dgm:pt modelId="{778BCDC7-05F1-4DAD-9B3A-02D742560F92}" type="pres">
      <dgm:prSet presAssocID="{A108023E-4A95-4A94-920D-B0713D92E181}" presName="Child" presStyleLbl="revTx" presStyleIdx="5" presStyleCnt="6">
        <dgm:presLayoutVars>
          <dgm:chMax val="0"/>
          <dgm:chPref val="0"/>
          <dgm:bulletEnabled val="1"/>
        </dgm:presLayoutVars>
      </dgm:prSet>
      <dgm:spPr/>
    </dgm:pt>
  </dgm:ptLst>
  <dgm:cxnLst>
    <dgm:cxn modelId="{34211810-9067-407E-AF96-098C31B12CEF}" type="presOf" srcId="{4904E72B-8A86-4C9C-86E5-50AE8A34CCDF}" destId="{4A4E0268-033A-46B3-A816-FA0B4E4630DA}" srcOrd="0" destOrd="0" presId="urn:microsoft.com/office/officeart/2011/layout/TabList"/>
    <dgm:cxn modelId="{FFC17A13-06E0-4371-9FE3-73F98091B7E9}" srcId="{4904E72B-8A86-4C9C-86E5-50AE8A34CCDF}" destId="{21C9484C-341F-4A7F-BB81-19A351F06467}" srcOrd="0" destOrd="0" parTransId="{D86BB18D-C599-4AC9-A4E1-8A2DB7965794}" sibTransId="{8F74D502-191F-4DEB-93CF-C4EAB2A9D55E}"/>
    <dgm:cxn modelId="{A2CA2F14-FAAC-4A03-821E-1B00624FA6DF}" srcId="{BB7DD8E8-5AB8-4649-8DBD-3FCEE97F0EFF}" destId="{34C721D8-5C98-4553-A0C7-3F5FE65AFA61}" srcOrd="4" destOrd="0" parTransId="{BF9E9633-F97D-47F9-A10D-DF231B84445A}" sibTransId="{0A20712F-4C2A-4EFD-860C-13A63B3EF7D0}"/>
    <dgm:cxn modelId="{4A49E615-D914-4662-9BA6-E681CFDD9E6C}" type="presOf" srcId="{7F657BBC-FFCC-4443-9D0F-7DFE433CB14B}" destId="{778BCDC7-05F1-4DAD-9B3A-02D742560F92}" srcOrd="0" destOrd="1" presId="urn:microsoft.com/office/officeart/2011/layout/TabList"/>
    <dgm:cxn modelId="{EB191B1E-2EDD-48B9-83E3-A3838C146C70}" type="presOf" srcId="{56D1AB1D-3748-4D44-AC8A-9638E700CEB0}" destId="{44A1A0A8-A0F9-4BD5-8832-2C7B9337BE08}" srcOrd="0" destOrd="2" presId="urn:microsoft.com/office/officeart/2011/layout/TabList"/>
    <dgm:cxn modelId="{990C7222-E6A0-4BAE-99A2-850CDF0C2818}" srcId="{A108023E-4A95-4A94-920D-B0713D92E181}" destId="{CEBB32F2-955F-4FA1-BEA3-F7759D857C65}" srcOrd="3" destOrd="0" parTransId="{0079C6C3-624F-4DE1-AADC-4A2E3EF66A81}" sibTransId="{5F10CA59-92BF-4FA0-AC53-E748DAD0E784}"/>
    <dgm:cxn modelId="{65C8702A-4D4C-47E7-BDE1-98DE8187CB89}" srcId="{BB7DD8E8-5AB8-4649-8DBD-3FCEE97F0EFF}" destId="{56D1AB1D-3748-4D44-AC8A-9638E700CEB0}" srcOrd="3" destOrd="0" parTransId="{DDF9BA97-276E-4028-965D-A23BFE5537AF}" sibTransId="{D786424F-C8F6-4922-BA4D-72EF608CCB47}"/>
    <dgm:cxn modelId="{FEFB482B-B1F5-41B3-BFED-76353F728A82}" type="presOf" srcId="{C09D87AC-0195-4B2E-9DD3-999DB80B64DC}" destId="{D56F21AC-4222-4FBE-AA8B-D34900173598}" srcOrd="0" destOrd="3" presId="urn:microsoft.com/office/officeart/2011/layout/TabList"/>
    <dgm:cxn modelId="{1BABC72D-7CCE-4B44-9693-494D2F21D3BF}" type="presOf" srcId="{8EA2EDE5-EBF1-4C17-8A9B-54439F09519D}" destId="{B7B57AA8-DD3E-498D-B014-ED2673A56AC7}" srcOrd="0" destOrd="0" presId="urn:microsoft.com/office/officeart/2011/layout/TabList"/>
    <dgm:cxn modelId="{9054F02E-E14C-4B29-B54E-5E79F8C03056}" srcId="{BB7DD8E8-5AB8-4649-8DBD-3FCEE97F0EFF}" destId="{E879F03A-4AE3-4238-A39D-9795050E9C8E}" srcOrd="1" destOrd="0" parTransId="{B59B8494-3B96-4763-9956-8791C672335C}" sibTransId="{45005E88-AC5D-4200-835C-FD26B61B45E2}"/>
    <dgm:cxn modelId="{2667A360-8160-482F-9D0E-FBAF3A0D1821}" srcId="{21C9484C-341F-4A7F-BB81-19A351F06467}" destId="{79DEE636-0F02-4BAB-A2D2-03EFCBA31574}" srcOrd="1" destOrd="0" parTransId="{D042298C-874C-410A-B645-84647409A8A4}" sibTransId="{46272C22-645C-42CD-A0E5-6CE3EDF88DCC}"/>
    <dgm:cxn modelId="{C6623965-E56D-414C-8946-043D8B8235F3}" type="presOf" srcId="{C495AFAA-9591-4CA1-9EB8-C07833F1C9C3}" destId="{D56F21AC-4222-4FBE-AA8B-D34900173598}" srcOrd="0" destOrd="1" presId="urn:microsoft.com/office/officeart/2011/layout/TabList"/>
    <dgm:cxn modelId="{CD54E567-EE6D-4FD0-9C0E-433182682BB2}" type="presOf" srcId="{6E87DAF4-9216-4232-81D4-1E4B1622B982}" destId="{44A1A0A8-A0F9-4BD5-8832-2C7B9337BE08}" srcOrd="0" destOrd="4" presId="urn:microsoft.com/office/officeart/2011/layout/TabList"/>
    <dgm:cxn modelId="{44F76D70-AAF7-4118-B487-DBCBC4957CA8}" type="presOf" srcId="{BB7DD8E8-5AB8-4649-8DBD-3FCEE97F0EFF}" destId="{8349C56E-5107-4F75-B75A-08050580A0E2}" srcOrd="0" destOrd="0" presId="urn:microsoft.com/office/officeart/2011/layout/TabList"/>
    <dgm:cxn modelId="{DF44D670-6244-4832-9D0D-0BFD183A8A1C}" type="presOf" srcId="{0425F9A8-3556-47DC-97D2-7F1A1EF0A7E3}" destId="{C2479724-4C51-460D-8188-05A5F312F798}" srcOrd="0" destOrd="0" presId="urn:microsoft.com/office/officeart/2011/layout/TabList"/>
    <dgm:cxn modelId="{E600F150-50B0-4483-BB65-14A27892AE79}" type="presOf" srcId="{130C7F75-73AC-421E-B6D9-B5B1A2E15BBF}" destId="{44A1A0A8-A0F9-4BD5-8832-2C7B9337BE08}" srcOrd="0" destOrd="1" presId="urn:microsoft.com/office/officeart/2011/layout/TabList"/>
    <dgm:cxn modelId="{FA6F7674-0C16-4137-B188-F962DB5E1702}" type="presOf" srcId="{A108023E-4A95-4A94-920D-B0713D92E181}" destId="{992339EC-4B58-4BC0-B511-5C6FEBFBAF29}" srcOrd="0" destOrd="0" presId="urn:microsoft.com/office/officeart/2011/layout/TabList"/>
    <dgm:cxn modelId="{5A553D59-CE6D-48BC-9EEA-8B655AFE1E2B}" type="presOf" srcId="{CDCED9A2-8F6C-45D1-8E6B-F17368713B43}" destId="{778BCDC7-05F1-4DAD-9B3A-02D742560F92}" srcOrd="0" destOrd="3" presId="urn:microsoft.com/office/officeart/2011/layout/TabList"/>
    <dgm:cxn modelId="{CA25007E-7388-4395-B492-607B21BCD3E2}" type="presOf" srcId="{23730849-A8EC-4DED-AE4E-6887FC8E43E8}" destId="{D56F21AC-4222-4FBE-AA8B-D34900173598}" srcOrd="0" destOrd="2" presId="urn:microsoft.com/office/officeart/2011/layout/TabList"/>
    <dgm:cxn modelId="{1B20D182-DCF6-493D-8F6A-F062D56CC05A}" type="presOf" srcId="{E879F03A-4AE3-4238-A39D-9795050E9C8E}" destId="{44A1A0A8-A0F9-4BD5-8832-2C7B9337BE08}" srcOrd="0" destOrd="0" presId="urn:microsoft.com/office/officeart/2011/layout/TabList"/>
    <dgm:cxn modelId="{44A7CD8B-7F8F-4F59-9FA8-1FEE29D3F44A}" srcId="{21C9484C-341F-4A7F-BB81-19A351F06467}" destId="{77A9E26F-DC4B-4EDC-A57B-A79066317EDA}" srcOrd="0" destOrd="0" parTransId="{BE6BAF09-1839-4911-AFA4-BCA0B7F28DC1}" sibTransId="{0BAC3A6F-7D63-4AB0-8E03-673C570DEE4E}"/>
    <dgm:cxn modelId="{8378778C-5D6A-4BE8-A27C-3F090EE2E32D}" srcId="{A108023E-4A95-4A94-920D-B0713D92E181}" destId="{7F657BBC-FFCC-4443-9D0F-7DFE433CB14B}" srcOrd="2" destOrd="0" parTransId="{3CA90DF6-4AF8-4D98-A85B-BDF27B7BAE04}" sibTransId="{57B32774-BC62-4AEF-9E4D-B622395DD45C}"/>
    <dgm:cxn modelId="{9D856C8F-CEE5-441A-88E3-F5737AF6F940}" srcId="{A108023E-4A95-4A94-920D-B0713D92E181}" destId="{AAB7A504-E9C7-4610-90F4-6AD0484DBC66}" srcOrd="1" destOrd="0" parTransId="{7D47346C-6718-4877-B928-65DCA5D14BF5}" sibTransId="{00041944-F7FA-4354-B657-CBD2DCDBE4F6}"/>
    <dgm:cxn modelId="{0C0CE6A0-1279-4AD0-9A30-37C88FCBF6CC}" type="presOf" srcId="{CEBB32F2-955F-4FA1-BEA3-F7759D857C65}" destId="{778BCDC7-05F1-4DAD-9B3A-02D742560F92}" srcOrd="0" destOrd="2" presId="urn:microsoft.com/office/officeart/2011/layout/TabList"/>
    <dgm:cxn modelId="{BFCEEAA7-B249-4228-B35B-6CA784482E48}" type="presOf" srcId="{21C9484C-341F-4A7F-BB81-19A351F06467}" destId="{8A42D193-0D87-4337-9D6B-661598924D0A}" srcOrd="0" destOrd="0" presId="urn:microsoft.com/office/officeart/2011/layout/TabList"/>
    <dgm:cxn modelId="{475D7EAB-33E4-444D-A698-E3A1EFBBE0FA}" srcId="{4904E72B-8A86-4C9C-86E5-50AE8A34CCDF}" destId="{BB7DD8E8-5AB8-4649-8DBD-3FCEE97F0EFF}" srcOrd="1" destOrd="0" parTransId="{B831B4E6-43F2-476E-87F1-EB626BC494EF}" sibTransId="{EE8E9090-E47F-4668-B29B-1CCD18B28478}"/>
    <dgm:cxn modelId="{2AB085B0-DEF7-49A2-9BD4-6C3A359EAC94}" srcId="{BB7DD8E8-5AB8-4649-8DBD-3FCEE97F0EFF}" destId="{8EA2EDE5-EBF1-4C17-8A9B-54439F09519D}" srcOrd="0" destOrd="0" parTransId="{1DB005B2-907A-4678-86BD-8E06056D98B9}" sibTransId="{F3211548-B726-41F4-B00D-E34119901F35}"/>
    <dgm:cxn modelId="{44BF8BB9-2B7C-45A9-A9B9-9F959180370C}" srcId="{4904E72B-8A86-4C9C-86E5-50AE8A34CCDF}" destId="{A108023E-4A95-4A94-920D-B0713D92E181}" srcOrd="2" destOrd="0" parTransId="{51AACC6A-681D-42DD-9DC2-12D3C37F32B6}" sibTransId="{F61EC114-8561-4FB7-839E-B226B7D7D298}"/>
    <dgm:cxn modelId="{2F326DD6-9DF6-434A-98EA-DA217BF6269D}" type="presOf" srcId="{77A9E26F-DC4B-4EDC-A57B-A79066317EDA}" destId="{7ADDE2E4-95EA-4D79-BA36-841C995B4CF6}" srcOrd="0" destOrd="0" presId="urn:microsoft.com/office/officeart/2011/layout/TabList"/>
    <dgm:cxn modelId="{2B9BBDD6-7E72-4B53-BBA6-20955A1CC0A2}" srcId="{21C9484C-341F-4A7F-BB81-19A351F06467}" destId="{C495AFAA-9591-4CA1-9EB8-C07833F1C9C3}" srcOrd="2" destOrd="0" parTransId="{46AD5AD8-1D17-4EA0-B8F4-AAA92A9A466E}" sibTransId="{0AEF7531-E956-4042-8EFB-E059CFB208E0}"/>
    <dgm:cxn modelId="{8E23D9D6-EDFE-47F7-B9F7-3A2EFE16E98C}" srcId="{A108023E-4A95-4A94-920D-B0713D92E181}" destId="{CDCED9A2-8F6C-45D1-8E6B-F17368713B43}" srcOrd="4" destOrd="0" parTransId="{8F9F8B1C-CFDC-4BFD-9D93-0D5874A7FB85}" sibTransId="{99E4DDF8-8AA8-44EF-8CA7-F3106250FC95}"/>
    <dgm:cxn modelId="{25CD56DC-E2E4-459F-8DD2-175CC5937DD5}" srcId="{BB7DD8E8-5AB8-4649-8DBD-3FCEE97F0EFF}" destId="{6E87DAF4-9216-4232-81D4-1E4B1622B982}" srcOrd="5" destOrd="0" parTransId="{DC6AC155-28F9-463F-AEA4-572F302457EE}" sibTransId="{55E188E4-97B3-479F-92B5-1F2B0C264F7C}"/>
    <dgm:cxn modelId="{F16DABDE-8EB2-4DD7-94A9-230F2994101A}" srcId="{21C9484C-341F-4A7F-BB81-19A351F06467}" destId="{23730849-A8EC-4DED-AE4E-6887FC8E43E8}" srcOrd="3" destOrd="0" parTransId="{F2318456-6E6E-4637-93E1-6C1F3838DD54}" sibTransId="{993AD141-AE0B-44DD-AE7D-C8208130055C}"/>
    <dgm:cxn modelId="{A38A00E5-1BFF-4970-AD5A-1669DC109E64}" srcId="{BB7DD8E8-5AB8-4649-8DBD-3FCEE97F0EFF}" destId="{130C7F75-73AC-421E-B6D9-B5B1A2E15BBF}" srcOrd="2" destOrd="0" parTransId="{1E3CBEB1-029E-4589-842B-D185542E82F5}" sibTransId="{B57DFDAC-5611-4B07-8114-70843B74BB49}"/>
    <dgm:cxn modelId="{A04272E5-5F8E-4F69-8A9B-16868857AEE6}" type="presOf" srcId="{79DEE636-0F02-4BAB-A2D2-03EFCBA31574}" destId="{D56F21AC-4222-4FBE-AA8B-D34900173598}" srcOrd="0" destOrd="0" presId="urn:microsoft.com/office/officeart/2011/layout/TabList"/>
    <dgm:cxn modelId="{3BC823F0-BEBA-4EA3-9E0D-CE1E4C6510CB}" type="presOf" srcId="{AAB7A504-E9C7-4610-90F4-6AD0484DBC66}" destId="{778BCDC7-05F1-4DAD-9B3A-02D742560F92}" srcOrd="0" destOrd="0" presId="urn:microsoft.com/office/officeart/2011/layout/TabList"/>
    <dgm:cxn modelId="{B6C562F1-B4ED-4617-A18D-AF56E82B18F9}" type="presOf" srcId="{34C721D8-5C98-4553-A0C7-3F5FE65AFA61}" destId="{44A1A0A8-A0F9-4BD5-8832-2C7B9337BE08}" srcOrd="0" destOrd="3" presId="urn:microsoft.com/office/officeart/2011/layout/TabList"/>
    <dgm:cxn modelId="{027450FA-7836-49C0-8698-098E129318F9}" srcId="{A108023E-4A95-4A94-920D-B0713D92E181}" destId="{0425F9A8-3556-47DC-97D2-7F1A1EF0A7E3}" srcOrd="0" destOrd="0" parTransId="{FC19AF36-9141-4A46-9B2C-F0334B3F7BAD}" sibTransId="{125F683C-7CBA-4268-88B3-6C11A386E0E4}"/>
    <dgm:cxn modelId="{C7ED71FA-830F-4ECC-A8AA-F0D0459E5D92}" srcId="{21C9484C-341F-4A7F-BB81-19A351F06467}" destId="{C09D87AC-0195-4B2E-9DD3-999DB80B64DC}" srcOrd="4" destOrd="0" parTransId="{62C46087-4D32-42AB-B518-40E499A4FF1D}" sibTransId="{F0B47CAE-9C4D-4D2D-AAF2-9FE4A5E90744}"/>
    <dgm:cxn modelId="{683F2DEB-1D0F-4DF9-A84F-7D286C71135D}" type="presParOf" srcId="{4A4E0268-033A-46B3-A816-FA0B4E4630DA}" destId="{55725E81-6A87-4E50-A160-74A26A0C78FA}" srcOrd="0" destOrd="0" presId="urn:microsoft.com/office/officeart/2011/layout/TabList"/>
    <dgm:cxn modelId="{26F3AAF5-B703-42BE-9747-D66C72589955}" type="presParOf" srcId="{55725E81-6A87-4E50-A160-74A26A0C78FA}" destId="{7ADDE2E4-95EA-4D79-BA36-841C995B4CF6}" srcOrd="0" destOrd="0" presId="urn:microsoft.com/office/officeart/2011/layout/TabList"/>
    <dgm:cxn modelId="{49C21E7A-4BC1-4031-838E-A4AECAFD0DD5}" type="presParOf" srcId="{55725E81-6A87-4E50-A160-74A26A0C78FA}" destId="{8A42D193-0D87-4337-9D6B-661598924D0A}" srcOrd="1" destOrd="0" presId="urn:microsoft.com/office/officeart/2011/layout/TabList"/>
    <dgm:cxn modelId="{5C4D2C0E-93A6-4A28-ADFF-6FC86FC9B959}" type="presParOf" srcId="{55725E81-6A87-4E50-A160-74A26A0C78FA}" destId="{073A482A-3553-4932-93C5-9903E4F3969C}" srcOrd="2" destOrd="0" presId="urn:microsoft.com/office/officeart/2011/layout/TabList"/>
    <dgm:cxn modelId="{FEC078C5-8EFB-40D6-BB62-B4D73B4D1E44}" type="presParOf" srcId="{4A4E0268-033A-46B3-A816-FA0B4E4630DA}" destId="{D56F21AC-4222-4FBE-AA8B-D34900173598}" srcOrd="1" destOrd="0" presId="urn:microsoft.com/office/officeart/2011/layout/TabList"/>
    <dgm:cxn modelId="{AC0FC44B-D3AF-43F4-A80E-7483B4227DEB}" type="presParOf" srcId="{4A4E0268-033A-46B3-A816-FA0B4E4630DA}" destId="{33AB1331-3F3A-49B2-A0DB-08F2EC8CE817}" srcOrd="2" destOrd="0" presId="urn:microsoft.com/office/officeart/2011/layout/TabList"/>
    <dgm:cxn modelId="{DAED955C-7904-4739-8416-AEE9E65E379D}" type="presParOf" srcId="{4A4E0268-033A-46B3-A816-FA0B4E4630DA}" destId="{AA6544AD-CDD7-4ED3-9803-847A1BBCB03C}" srcOrd="3" destOrd="0" presId="urn:microsoft.com/office/officeart/2011/layout/TabList"/>
    <dgm:cxn modelId="{7BD427FD-9169-41DE-851B-D855FF62EB4B}" type="presParOf" srcId="{AA6544AD-CDD7-4ED3-9803-847A1BBCB03C}" destId="{B7B57AA8-DD3E-498D-B014-ED2673A56AC7}" srcOrd="0" destOrd="0" presId="urn:microsoft.com/office/officeart/2011/layout/TabList"/>
    <dgm:cxn modelId="{1EC1B6B6-19D2-4A6B-BF51-98743E29F183}" type="presParOf" srcId="{AA6544AD-CDD7-4ED3-9803-847A1BBCB03C}" destId="{8349C56E-5107-4F75-B75A-08050580A0E2}" srcOrd="1" destOrd="0" presId="urn:microsoft.com/office/officeart/2011/layout/TabList"/>
    <dgm:cxn modelId="{3BF79F14-A41D-40C7-A708-F5780B76F787}" type="presParOf" srcId="{AA6544AD-CDD7-4ED3-9803-847A1BBCB03C}" destId="{4FB758E0-E11E-4921-9154-F3CEA546ECF4}" srcOrd="2" destOrd="0" presId="urn:microsoft.com/office/officeart/2011/layout/TabList"/>
    <dgm:cxn modelId="{1F3FED53-A274-434E-B401-0773AC07765A}" type="presParOf" srcId="{4A4E0268-033A-46B3-A816-FA0B4E4630DA}" destId="{44A1A0A8-A0F9-4BD5-8832-2C7B9337BE08}" srcOrd="4" destOrd="0" presId="urn:microsoft.com/office/officeart/2011/layout/TabList"/>
    <dgm:cxn modelId="{B63D0FE7-EBD0-456E-89CC-7C23D803DAFD}" type="presParOf" srcId="{4A4E0268-033A-46B3-A816-FA0B4E4630DA}" destId="{C2ABAFF6-1AF0-43C7-91CC-FDC9669145C2}" srcOrd="5" destOrd="0" presId="urn:microsoft.com/office/officeart/2011/layout/TabList"/>
    <dgm:cxn modelId="{C4E4C456-E483-4BEA-8F97-2F8DDC9289FC}" type="presParOf" srcId="{4A4E0268-033A-46B3-A816-FA0B4E4630DA}" destId="{BE6D71A0-429C-45C9-BB73-02472B01AD6B}" srcOrd="6" destOrd="0" presId="urn:microsoft.com/office/officeart/2011/layout/TabList"/>
    <dgm:cxn modelId="{0EC47D0F-2A4F-4562-BCAE-4BAB96E8DA3D}" type="presParOf" srcId="{BE6D71A0-429C-45C9-BB73-02472B01AD6B}" destId="{C2479724-4C51-460D-8188-05A5F312F798}" srcOrd="0" destOrd="0" presId="urn:microsoft.com/office/officeart/2011/layout/TabList"/>
    <dgm:cxn modelId="{8B86B246-42C3-4555-B982-2A8ACCF4AACD}" type="presParOf" srcId="{BE6D71A0-429C-45C9-BB73-02472B01AD6B}" destId="{992339EC-4B58-4BC0-B511-5C6FEBFBAF29}" srcOrd="1" destOrd="0" presId="urn:microsoft.com/office/officeart/2011/layout/TabList"/>
    <dgm:cxn modelId="{50A73A3C-297F-43C6-9BEB-38A050E7866B}" type="presParOf" srcId="{BE6D71A0-429C-45C9-BB73-02472B01AD6B}" destId="{A635875D-F2C0-4E24-9230-7A95EE1D51CB}" srcOrd="2" destOrd="0" presId="urn:microsoft.com/office/officeart/2011/layout/TabList"/>
    <dgm:cxn modelId="{139E0BFF-61B6-4E3A-875C-714BC79782A8}" type="presParOf" srcId="{4A4E0268-033A-46B3-A816-FA0B4E4630DA}" destId="{778BCDC7-05F1-4DAD-9B3A-02D742560F92}"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43E5A7-2FBA-433A-AA93-5E3A51C6410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CA"/>
        </a:p>
      </dgm:t>
    </dgm:pt>
    <dgm:pt modelId="{8EBE7F18-771A-428C-9E4E-F786B4CE8A99}">
      <dgm:prSet phldrT="[Text]"/>
      <dgm:spPr/>
      <dgm:t>
        <a:bodyPr/>
        <a:lstStyle/>
        <a:p>
          <a:r>
            <a:rPr lang="en-CA" dirty="0"/>
            <a:t>Relevance – needs to be more than flashy fun</a:t>
          </a:r>
        </a:p>
      </dgm:t>
    </dgm:pt>
    <dgm:pt modelId="{F6DC138F-BE8E-4FD8-ADCD-8CFB6403E932}" type="parTrans" cxnId="{0349C215-FDF5-44CE-BDB3-13D6668676FB}">
      <dgm:prSet/>
      <dgm:spPr/>
      <dgm:t>
        <a:bodyPr/>
        <a:lstStyle/>
        <a:p>
          <a:endParaRPr lang="en-CA"/>
        </a:p>
      </dgm:t>
    </dgm:pt>
    <dgm:pt modelId="{449A3CD6-AAFC-41AA-A679-A5F9BDF48972}" type="sibTrans" cxnId="{0349C215-FDF5-44CE-BDB3-13D6668676FB}">
      <dgm:prSet/>
      <dgm:spPr/>
      <dgm:t>
        <a:bodyPr/>
        <a:lstStyle/>
        <a:p>
          <a:endParaRPr lang="en-CA"/>
        </a:p>
      </dgm:t>
    </dgm:pt>
    <dgm:pt modelId="{65E49EFA-AF40-489D-BAFC-5DFE784D2BA9}">
      <dgm:prSet phldrT="[Text]"/>
      <dgm:spPr/>
      <dgm:t>
        <a:bodyPr/>
        <a:lstStyle/>
        <a:p>
          <a:r>
            <a:rPr lang="en-CA" dirty="0"/>
            <a:t>Accuracy – it is no good to have to correct the video</a:t>
          </a:r>
        </a:p>
      </dgm:t>
    </dgm:pt>
    <dgm:pt modelId="{542A40B7-7715-4CE9-A045-8CEC534FF2E1}" type="parTrans" cxnId="{486AFEED-AD76-4B4D-9B8F-6C7F328D1289}">
      <dgm:prSet/>
      <dgm:spPr/>
      <dgm:t>
        <a:bodyPr/>
        <a:lstStyle/>
        <a:p>
          <a:endParaRPr lang="en-CA"/>
        </a:p>
      </dgm:t>
    </dgm:pt>
    <dgm:pt modelId="{60FD1CAE-2EC7-46D9-BAE0-06B7D95165E8}" type="sibTrans" cxnId="{486AFEED-AD76-4B4D-9B8F-6C7F328D1289}">
      <dgm:prSet/>
      <dgm:spPr/>
      <dgm:t>
        <a:bodyPr/>
        <a:lstStyle/>
        <a:p>
          <a:endParaRPr lang="en-CA"/>
        </a:p>
      </dgm:t>
    </dgm:pt>
    <dgm:pt modelId="{FDC50034-B774-4BDC-87DE-A54C239892FA}">
      <dgm:prSet phldrT="[Text]"/>
      <dgm:spPr/>
      <dgm:t>
        <a:bodyPr/>
        <a:lstStyle/>
        <a:p>
          <a:r>
            <a:rPr lang="en-US" dirty="0"/>
            <a:t>Does the information directly address one or more of the class objectives?</a:t>
          </a:r>
          <a:endParaRPr lang="en-CA" dirty="0"/>
        </a:p>
      </dgm:t>
    </dgm:pt>
    <dgm:pt modelId="{ACD50A6D-DF10-4423-840D-AAF3F9C58DCB}" type="parTrans" cxnId="{BC61E2C8-B90B-4EBF-B89C-3133ABCBEEE6}">
      <dgm:prSet/>
      <dgm:spPr/>
      <dgm:t>
        <a:bodyPr/>
        <a:lstStyle/>
        <a:p>
          <a:endParaRPr lang="en-CA"/>
        </a:p>
      </dgm:t>
    </dgm:pt>
    <dgm:pt modelId="{E2ECF576-1499-470E-B5E7-E1CF34E6A708}" type="sibTrans" cxnId="{BC61E2C8-B90B-4EBF-B89C-3133ABCBEEE6}">
      <dgm:prSet/>
      <dgm:spPr/>
      <dgm:t>
        <a:bodyPr/>
        <a:lstStyle/>
        <a:p>
          <a:endParaRPr lang="en-CA"/>
        </a:p>
      </dgm:t>
    </dgm:pt>
    <dgm:pt modelId="{0B0B0929-74FC-4B91-8665-EF11B654F229}">
      <dgm:prSet phldrT="[Text]"/>
      <dgm:spPr/>
      <dgm:t>
        <a:bodyPr/>
        <a:lstStyle/>
        <a:p>
          <a:r>
            <a:rPr lang="en-US" dirty="0"/>
            <a:t>Is the information accurate?</a:t>
          </a:r>
          <a:endParaRPr lang="en-CA" dirty="0"/>
        </a:p>
      </dgm:t>
    </dgm:pt>
    <dgm:pt modelId="{20A099C9-9A6A-459E-A6F5-3C56AE32EBDB}" type="parTrans" cxnId="{FF584C90-D8B9-4E31-BF5F-76F54A0D3D43}">
      <dgm:prSet/>
      <dgm:spPr/>
      <dgm:t>
        <a:bodyPr/>
        <a:lstStyle/>
        <a:p>
          <a:endParaRPr lang="en-CA"/>
        </a:p>
      </dgm:t>
    </dgm:pt>
    <dgm:pt modelId="{34CBB6C8-3889-426B-A3B7-34136E59C667}" type="sibTrans" cxnId="{FF584C90-D8B9-4E31-BF5F-76F54A0D3D43}">
      <dgm:prSet/>
      <dgm:spPr/>
      <dgm:t>
        <a:bodyPr/>
        <a:lstStyle/>
        <a:p>
          <a:endParaRPr lang="en-CA"/>
        </a:p>
      </dgm:t>
    </dgm:pt>
    <dgm:pt modelId="{5C76EBF1-FF8C-4687-BB7B-7BA4303D3C8F}">
      <dgm:prSet/>
      <dgm:spPr/>
      <dgm:t>
        <a:bodyPr/>
        <a:lstStyle/>
        <a:p>
          <a:r>
            <a:rPr lang="en-US" dirty="0"/>
            <a:t>Has the material been peer reviewed?</a:t>
          </a:r>
          <a:endParaRPr lang="en-CA" dirty="0"/>
        </a:p>
      </dgm:t>
    </dgm:pt>
    <dgm:pt modelId="{FD2891A3-50DE-40AB-A5CD-535A2D4152EA}" type="parTrans" cxnId="{794B8D37-0234-4475-9F8C-3CC224C44242}">
      <dgm:prSet/>
      <dgm:spPr/>
      <dgm:t>
        <a:bodyPr/>
        <a:lstStyle/>
        <a:p>
          <a:endParaRPr lang="en-CA"/>
        </a:p>
      </dgm:t>
    </dgm:pt>
    <dgm:pt modelId="{EA5761D7-9439-4401-BF33-14EFFEDEDED9}" type="sibTrans" cxnId="{794B8D37-0234-4475-9F8C-3CC224C44242}">
      <dgm:prSet/>
      <dgm:spPr/>
      <dgm:t>
        <a:bodyPr/>
        <a:lstStyle/>
        <a:p>
          <a:endParaRPr lang="en-CA"/>
        </a:p>
      </dgm:t>
    </dgm:pt>
    <dgm:pt modelId="{3E31CBD8-8F14-4D01-A7E3-7014BB50EAF1}">
      <dgm:prSet phldrT="[Text]"/>
      <dgm:spPr/>
      <dgm:t>
        <a:bodyPr/>
        <a:lstStyle/>
        <a:p>
          <a:r>
            <a:rPr lang="en-US" dirty="0"/>
            <a:t>Are there major content errors or omissions?</a:t>
          </a:r>
          <a:endParaRPr lang="en-CA" dirty="0"/>
        </a:p>
      </dgm:t>
    </dgm:pt>
    <dgm:pt modelId="{81E33C4E-CFAE-4D47-867F-4AA9BB052AC8}" type="parTrans" cxnId="{15C31D1C-117B-4695-95F0-EDBFE31C7069}">
      <dgm:prSet/>
      <dgm:spPr/>
      <dgm:t>
        <a:bodyPr/>
        <a:lstStyle/>
        <a:p>
          <a:endParaRPr lang="en-CA"/>
        </a:p>
      </dgm:t>
    </dgm:pt>
    <dgm:pt modelId="{79915926-EA4B-4180-97DB-5D77DD024BC0}" type="sibTrans" cxnId="{15C31D1C-117B-4695-95F0-EDBFE31C7069}">
      <dgm:prSet/>
      <dgm:spPr/>
      <dgm:t>
        <a:bodyPr/>
        <a:lstStyle/>
        <a:p>
          <a:endParaRPr lang="en-CA"/>
        </a:p>
      </dgm:t>
    </dgm:pt>
    <dgm:pt modelId="{8C456910-1101-414D-85F9-B7D6A9727E11}" type="pres">
      <dgm:prSet presAssocID="{FE43E5A7-2FBA-433A-AA93-5E3A51C6410A}" presName="linear" presStyleCnt="0">
        <dgm:presLayoutVars>
          <dgm:dir/>
          <dgm:animLvl val="lvl"/>
          <dgm:resizeHandles val="exact"/>
        </dgm:presLayoutVars>
      </dgm:prSet>
      <dgm:spPr/>
    </dgm:pt>
    <dgm:pt modelId="{F6A17C24-649C-4D9E-B471-90053A56ECFB}" type="pres">
      <dgm:prSet presAssocID="{8EBE7F18-771A-428C-9E4E-F786B4CE8A99}" presName="parentLin" presStyleCnt="0"/>
      <dgm:spPr/>
    </dgm:pt>
    <dgm:pt modelId="{58FA3B6D-9718-4E7C-97E4-3BF4D78DFC91}" type="pres">
      <dgm:prSet presAssocID="{8EBE7F18-771A-428C-9E4E-F786B4CE8A99}" presName="parentLeftMargin" presStyleLbl="node1" presStyleIdx="0" presStyleCnt="2"/>
      <dgm:spPr/>
    </dgm:pt>
    <dgm:pt modelId="{1AEA2922-7628-4B37-96E5-34ED79F46861}" type="pres">
      <dgm:prSet presAssocID="{8EBE7F18-771A-428C-9E4E-F786B4CE8A99}" presName="parentText" presStyleLbl="node1" presStyleIdx="0" presStyleCnt="2">
        <dgm:presLayoutVars>
          <dgm:chMax val="0"/>
          <dgm:bulletEnabled val="1"/>
        </dgm:presLayoutVars>
      </dgm:prSet>
      <dgm:spPr/>
    </dgm:pt>
    <dgm:pt modelId="{7057F0A5-5FE4-419C-A811-6691AD8B91F3}" type="pres">
      <dgm:prSet presAssocID="{8EBE7F18-771A-428C-9E4E-F786B4CE8A99}" presName="negativeSpace" presStyleCnt="0"/>
      <dgm:spPr/>
    </dgm:pt>
    <dgm:pt modelId="{030E9FC0-C22D-4BD4-A46B-372D03C540ED}" type="pres">
      <dgm:prSet presAssocID="{8EBE7F18-771A-428C-9E4E-F786B4CE8A99}" presName="childText" presStyleLbl="conFgAcc1" presStyleIdx="0" presStyleCnt="2">
        <dgm:presLayoutVars>
          <dgm:bulletEnabled val="1"/>
        </dgm:presLayoutVars>
      </dgm:prSet>
      <dgm:spPr/>
    </dgm:pt>
    <dgm:pt modelId="{9AE04A9F-A7C3-4161-A97A-7945872901CD}" type="pres">
      <dgm:prSet presAssocID="{449A3CD6-AAFC-41AA-A679-A5F9BDF48972}" presName="spaceBetweenRectangles" presStyleCnt="0"/>
      <dgm:spPr/>
    </dgm:pt>
    <dgm:pt modelId="{374F4B92-0268-4D0A-8F83-C4B80555E906}" type="pres">
      <dgm:prSet presAssocID="{65E49EFA-AF40-489D-BAFC-5DFE784D2BA9}" presName="parentLin" presStyleCnt="0"/>
      <dgm:spPr/>
    </dgm:pt>
    <dgm:pt modelId="{BC1B5368-5CAC-4B8C-8346-1A0E706A08E5}" type="pres">
      <dgm:prSet presAssocID="{65E49EFA-AF40-489D-BAFC-5DFE784D2BA9}" presName="parentLeftMargin" presStyleLbl="node1" presStyleIdx="0" presStyleCnt="2"/>
      <dgm:spPr/>
    </dgm:pt>
    <dgm:pt modelId="{FEF05A87-3577-40CB-BEDC-6F299886D171}" type="pres">
      <dgm:prSet presAssocID="{65E49EFA-AF40-489D-BAFC-5DFE784D2BA9}" presName="parentText" presStyleLbl="node1" presStyleIdx="1" presStyleCnt="2">
        <dgm:presLayoutVars>
          <dgm:chMax val="0"/>
          <dgm:bulletEnabled val="1"/>
        </dgm:presLayoutVars>
      </dgm:prSet>
      <dgm:spPr/>
    </dgm:pt>
    <dgm:pt modelId="{7752320F-C880-45B9-B053-F8A90E8D3AE0}" type="pres">
      <dgm:prSet presAssocID="{65E49EFA-AF40-489D-BAFC-5DFE784D2BA9}" presName="negativeSpace" presStyleCnt="0"/>
      <dgm:spPr/>
    </dgm:pt>
    <dgm:pt modelId="{51B91D91-DCE8-4083-97C7-9A2897341AEB}" type="pres">
      <dgm:prSet presAssocID="{65E49EFA-AF40-489D-BAFC-5DFE784D2BA9}" presName="childText" presStyleLbl="conFgAcc1" presStyleIdx="1" presStyleCnt="2">
        <dgm:presLayoutVars>
          <dgm:bulletEnabled val="1"/>
        </dgm:presLayoutVars>
      </dgm:prSet>
      <dgm:spPr/>
    </dgm:pt>
  </dgm:ptLst>
  <dgm:cxnLst>
    <dgm:cxn modelId="{0349C215-FDF5-44CE-BDB3-13D6668676FB}" srcId="{FE43E5A7-2FBA-433A-AA93-5E3A51C6410A}" destId="{8EBE7F18-771A-428C-9E4E-F786B4CE8A99}" srcOrd="0" destOrd="0" parTransId="{F6DC138F-BE8E-4FD8-ADCD-8CFB6403E932}" sibTransId="{449A3CD6-AAFC-41AA-A679-A5F9BDF48972}"/>
    <dgm:cxn modelId="{15C31D1C-117B-4695-95F0-EDBFE31C7069}" srcId="{65E49EFA-AF40-489D-BAFC-5DFE784D2BA9}" destId="{3E31CBD8-8F14-4D01-A7E3-7014BB50EAF1}" srcOrd="1" destOrd="0" parTransId="{81E33C4E-CFAE-4D47-867F-4AA9BB052AC8}" sibTransId="{79915926-EA4B-4180-97DB-5D77DD024BC0}"/>
    <dgm:cxn modelId="{DD31311C-1428-4F7F-9BB7-16CE6EC62265}" type="presOf" srcId="{3E31CBD8-8F14-4D01-A7E3-7014BB50EAF1}" destId="{51B91D91-DCE8-4083-97C7-9A2897341AEB}" srcOrd="0" destOrd="1" presId="urn:microsoft.com/office/officeart/2005/8/layout/list1"/>
    <dgm:cxn modelId="{794B8D37-0234-4475-9F8C-3CC224C44242}" srcId="{65E49EFA-AF40-489D-BAFC-5DFE784D2BA9}" destId="{5C76EBF1-FF8C-4687-BB7B-7BA4303D3C8F}" srcOrd="2" destOrd="0" parTransId="{FD2891A3-50DE-40AB-A5CD-535A2D4152EA}" sibTransId="{EA5761D7-9439-4401-BF33-14EFFEDEDED9}"/>
    <dgm:cxn modelId="{747D653E-63D5-4B4C-961D-08B473EA0887}" type="presOf" srcId="{65E49EFA-AF40-489D-BAFC-5DFE784D2BA9}" destId="{BC1B5368-5CAC-4B8C-8346-1A0E706A08E5}" srcOrd="0" destOrd="0" presId="urn:microsoft.com/office/officeart/2005/8/layout/list1"/>
    <dgm:cxn modelId="{383E015E-460A-41C7-8F82-1544687943DF}" type="presOf" srcId="{8EBE7F18-771A-428C-9E4E-F786B4CE8A99}" destId="{58FA3B6D-9718-4E7C-97E4-3BF4D78DFC91}" srcOrd="0" destOrd="0" presId="urn:microsoft.com/office/officeart/2005/8/layout/list1"/>
    <dgm:cxn modelId="{DAAFDF51-FE61-451E-8BB2-DBDE3CE85CFA}" type="presOf" srcId="{FDC50034-B774-4BDC-87DE-A54C239892FA}" destId="{030E9FC0-C22D-4BD4-A46B-372D03C540ED}" srcOrd="0" destOrd="0" presId="urn:microsoft.com/office/officeart/2005/8/layout/list1"/>
    <dgm:cxn modelId="{6751E68F-6DF1-454A-8458-F18B7AE3356A}" type="presOf" srcId="{5C76EBF1-FF8C-4687-BB7B-7BA4303D3C8F}" destId="{51B91D91-DCE8-4083-97C7-9A2897341AEB}" srcOrd="0" destOrd="2" presId="urn:microsoft.com/office/officeart/2005/8/layout/list1"/>
    <dgm:cxn modelId="{FF584C90-D8B9-4E31-BF5F-76F54A0D3D43}" srcId="{65E49EFA-AF40-489D-BAFC-5DFE784D2BA9}" destId="{0B0B0929-74FC-4B91-8665-EF11B654F229}" srcOrd="0" destOrd="0" parTransId="{20A099C9-9A6A-459E-A6F5-3C56AE32EBDB}" sibTransId="{34CBB6C8-3889-426B-A3B7-34136E59C667}"/>
    <dgm:cxn modelId="{F6D8469B-EEB0-4030-B0EF-7BE2993B8DE3}" type="presOf" srcId="{65E49EFA-AF40-489D-BAFC-5DFE784D2BA9}" destId="{FEF05A87-3577-40CB-BEDC-6F299886D171}" srcOrd="1" destOrd="0" presId="urn:microsoft.com/office/officeart/2005/8/layout/list1"/>
    <dgm:cxn modelId="{792C5CAD-26E8-4AD6-A828-2CB06A679778}" type="presOf" srcId="{8EBE7F18-771A-428C-9E4E-F786B4CE8A99}" destId="{1AEA2922-7628-4B37-96E5-34ED79F46861}" srcOrd="1" destOrd="0" presId="urn:microsoft.com/office/officeart/2005/8/layout/list1"/>
    <dgm:cxn modelId="{ED1EB3B3-0B63-4C6F-A80D-64C0C04EF35E}" type="presOf" srcId="{0B0B0929-74FC-4B91-8665-EF11B654F229}" destId="{51B91D91-DCE8-4083-97C7-9A2897341AEB}" srcOrd="0" destOrd="0" presId="urn:microsoft.com/office/officeart/2005/8/layout/list1"/>
    <dgm:cxn modelId="{BC61E2C8-B90B-4EBF-B89C-3133ABCBEEE6}" srcId="{8EBE7F18-771A-428C-9E4E-F786B4CE8A99}" destId="{FDC50034-B774-4BDC-87DE-A54C239892FA}" srcOrd="0" destOrd="0" parTransId="{ACD50A6D-DF10-4423-840D-AAF3F9C58DCB}" sibTransId="{E2ECF576-1499-470E-B5E7-E1CF34E6A708}"/>
    <dgm:cxn modelId="{486AFEED-AD76-4B4D-9B8F-6C7F328D1289}" srcId="{FE43E5A7-2FBA-433A-AA93-5E3A51C6410A}" destId="{65E49EFA-AF40-489D-BAFC-5DFE784D2BA9}" srcOrd="1" destOrd="0" parTransId="{542A40B7-7715-4CE9-A045-8CEC534FF2E1}" sibTransId="{60FD1CAE-2EC7-46D9-BAE0-06B7D95165E8}"/>
    <dgm:cxn modelId="{3DD3EBF2-6979-4522-88DD-3B17DBDE2BAB}" type="presOf" srcId="{FE43E5A7-2FBA-433A-AA93-5E3A51C6410A}" destId="{8C456910-1101-414D-85F9-B7D6A9727E11}" srcOrd="0" destOrd="0" presId="urn:microsoft.com/office/officeart/2005/8/layout/list1"/>
    <dgm:cxn modelId="{9FD68150-60F5-47CB-84BD-7C39E37703E6}" type="presParOf" srcId="{8C456910-1101-414D-85F9-B7D6A9727E11}" destId="{F6A17C24-649C-4D9E-B471-90053A56ECFB}" srcOrd="0" destOrd="0" presId="urn:microsoft.com/office/officeart/2005/8/layout/list1"/>
    <dgm:cxn modelId="{4B9E5157-30AF-4B99-AC09-3132A29E40D8}" type="presParOf" srcId="{F6A17C24-649C-4D9E-B471-90053A56ECFB}" destId="{58FA3B6D-9718-4E7C-97E4-3BF4D78DFC91}" srcOrd="0" destOrd="0" presId="urn:microsoft.com/office/officeart/2005/8/layout/list1"/>
    <dgm:cxn modelId="{E707A244-47FA-4913-AC9B-7799F71428CE}" type="presParOf" srcId="{F6A17C24-649C-4D9E-B471-90053A56ECFB}" destId="{1AEA2922-7628-4B37-96E5-34ED79F46861}" srcOrd="1" destOrd="0" presId="urn:microsoft.com/office/officeart/2005/8/layout/list1"/>
    <dgm:cxn modelId="{B9489FCF-9794-4EB2-8F42-D10D66A9D4D0}" type="presParOf" srcId="{8C456910-1101-414D-85F9-B7D6A9727E11}" destId="{7057F0A5-5FE4-419C-A811-6691AD8B91F3}" srcOrd="1" destOrd="0" presId="urn:microsoft.com/office/officeart/2005/8/layout/list1"/>
    <dgm:cxn modelId="{CCD57AA4-CA4F-43FD-91F2-2B8E55AB3656}" type="presParOf" srcId="{8C456910-1101-414D-85F9-B7D6A9727E11}" destId="{030E9FC0-C22D-4BD4-A46B-372D03C540ED}" srcOrd="2" destOrd="0" presId="urn:microsoft.com/office/officeart/2005/8/layout/list1"/>
    <dgm:cxn modelId="{68B3F89C-7A98-4DB0-9A01-BABB027CD006}" type="presParOf" srcId="{8C456910-1101-414D-85F9-B7D6A9727E11}" destId="{9AE04A9F-A7C3-4161-A97A-7945872901CD}" srcOrd="3" destOrd="0" presId="urn:microsoft.com/office/officeart/2005/8/layout/list1"/>
    <dgm:cxn modelId="{8A696BE5-0F5C-4808-AB7C-828EBE2B8131}" type="presParOf" srcId="{8C456910-1101-414D-85F9-B7D6A9727E11}" destId="{374F4B92-0268-4D0A-8F83-C4B80555E906}" srcOrd="4" destOrd="0" presId="urn:microsoft.com/office/officeart/2005/8/layout/list1"/>
    <dgm:cxn modelId="{5B6C8291-1D52-4EEB-B9A3-EFDC162174F8}" type="presParOf" srcId="{374F4B92-0268-4D0A-8F83-C4B80555E906}" destId="{BC1B5368-5CAC-4B8C-8346-1A0E706A08E5}" srcOrd="0" destOrd="0" presId="urn:microsoft.com/office/officeart/2005/8/layout/list1"/>
    <dgm:cxn modelId="{D93993C0-E90E-4C62-86C3-C9A50CB86B34}" type="presParOf" srcId="{374F4B92-0268-4D0A-8F83-C4B80555E906}" destId="{FEF05A87-3577-40CB-BEDC-6F299886D171}" srcOrd="1" destOrd="0" presId="urn:microsoft.com/office/officeart/2005/8/layout/list1"/>
    <dgm:cxn modelId="{9AB357A4-3F80-47AE-A502-03D2F83375F7}" type="presParOf" srcId="{8C456910-1101-414D-85F9-B7D6A9727E11}" destId="{7752320F-C880-45B9-B053-F8A90E8D3AE0}" srcOrd="5" destOrd="0" presId="urn:microsoft.com/office/officeart/2005/8/layout/list1"/>
    <dgm:cxn modelId="{A375F03F-0D67-494C-B708-F84DFFEB94A7}" type="presParOf" srcId="{8C456910-1101-414D-85F9-B7D6A9727E11}" destId="{51B91D91-DCE8-4083-97C7-9A2897341AEB}"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43E5A7-2FBA-433A-AA93-5E3A51C6410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CA"/>
        </a:p>
      </dgm:t>
    </dgm:pt>
    <dgm:pt modelId="{8EBE7F18-771A-428C-9E4E-F786B4CE8A99}">
      <dgm:prSet phldrT="[Text]"/>
      <dgm:spPr/>
      <dgm:t>
        <a:bodyPr/>
        <a:lstStyle/>
        <a:p>
          <a:r>
            <a:rPr lang="en-CA" dirty="0"/>
            <a:t>Production Quality – could you use it when you test positive?</a:t>
          </a:r>
        </a:p>
      </dgm:t>
    </dgm:pt>
    <dgm:pt modelId="{F6DC138F-BE8E-4FD8-ADCD-8CFB6403E932}" type="parTrans" cxnId="{0349C215-FDF5-44CE-BDB3-13D6668676FB}">
      <dgm:prSet/>
      <dgm:spPr/>
      <dgm:t>
        <a:bodyPr/>
        <a:lstStyle/>
        <a:p>
          <a:endParaRPr lang="en-CA"/>
        </a:p>
      </dgm:t>
    </dgm:pt>
    <dgm:pt modelId="{449A3CD6-AAFC-41AA-A679-A5F9BDF48972}" type="sibTrans" cxnId="{0349C215-FDF5-44CE-BDB3-13D6668676FB}">
      <dgm:prSet/>
      <dgm:spPr/>
      <dgm:t>
        <a:bodyPr/>
        <a:lstStyle/>
        <a:p>
          <a:endParaRPr lang="en-CA"/>
        </a:p>
      </dgm:t>
    </dgm:pt>
    <dgm:pt modelId="{65E49EFA-AF40-489D-BAFC-5DFE784D2BA9}">
      <dgm:prSet phldrT="[Text]"/>
      <dgm:spPr/>
      <dgm:t>
        <a:bodyPr/>
        <a:lstStyle/>
        <a:p>
          <a:r>
            <a:rPr lang="en-CA" dirty="0"/>
            <a:t>Accessibility – can all of the students use it?</a:t>
          </a:r>
        </a:p>
      </dgm:t>
    </dgm:pt>
    <dgm:pt modelId="{542A40B7-7715-4CE9-A045-8CEC534FF2E1}" type="parTrans" cxnId="{486AFEED-AD76-4B4D-9B8F-6C7F328D1289}">
      <dgm:prSet/>
      <dgm:spPr/>
      <dgm:t>
        <a:bodyPr/>
        <a:lstStyle/>
        <a:p>
          <a:endParaRPr lang="en-CA"/>
        </a:p>
      </dgm:t>
    </dgm:pt>
    <dgm:pt modelId="{60FD1CAE-2EC7-46D9-BAE0-06B7D95165E8}" type="sibTrans" cxnId="{486AFEED-AD76-4B4D-9B8F-6C7F328D1289}">
      <dgm:prSet/>
      <dgm:spPr/>
      <dgm:t>
        <a:bodyPr/>
        <a:lstStyle/>
        <a:p>
          <a:endParaRPr lang="en-CA"/>
        </a:p>
      </dgm:t>
    </dgm:pt>
    <dgm:pt modelId="{FDC50034-B774-4BDC-87DE-A54C239892FA}">
      <dgm:prSet phldrT="[Text]"/>
      <dgm:spPr/>
      <dgm:t>
        <a:bodyPr/>
        <a:lstStyle/>
        <a:p>
          <a:r>
            <a:rPr lang="en-US" dirty="0"/>
            <a:t>Is the layout and interface easy to navigate?</a:t>
          </a:r>
          <a:endParaRPr lang="en-CA" dirty="0"/>
        </a:p>
      </dgm:t>
    </dgm:pt>
    <dgm:pt modelId="{ACD50A6D-DF10-4423-840D-AAF3F9C58DCB}" type="parTrans" cxnId="{BC61E2C8-B90B-4EBF-B89C-3133ABCBEEE6}">
      <dgm:prSet/>
      <dgm:spPr/>
      <dgm:t>
        <a:bodyPr/>
        <a:lstStyle/>
        <a:p>
          <a:endParaRPr lang="en-CA"/>
        </a:p>
      </dgm:t>
    </dgm:pt>
    <dgm:pt modelId="{E2ECF576-1499-470E-B5E7-E1CF34E6A708}" type="sibTrans" cxnId="{BC61E2C8-B90B-4EBF-B89C-3133ABCBEEE6}">
      <dgm:prSet/>
      <dgm:spPr/>
      <dgm:t>
        <a:bodyPr/>
        <a:lstStyle/>
        <a:p>
          <a:endParaRPr lang="en-CA"/>
        </a:p>
      </dgm:t>
    </dgm:pt>
    <dgm:pt modelId="{0B0B0929-74FC-4B91-8665-EF11B654F229}">
      <dgm:prSet phldrT="[Text]"/>
      <dgm:spPr/>
      <dgm:t>
        <a:bodyPr/>
        <a:lstStyle/>
        <a:p>
          <a:r>
            <a:rPr lang="en-US"/>
            <a:t>Is the resource available in alternative formats (e.g. .doc or .odf)?</a:t>
          </a:r>
          <a:endParaRPr lang="en-CA" dirty="0"/>
        </a:p>
      </dgm:t>
    </dgm:pt>
    <dgm:pt modelId="{20A099C9-9A6A-459E-A6F5-3C56AE32EBDB}" type="parTrans" cxnId="{FF584C90-D8B9-4E31-BF5F-76F54A0D3D43}">
      <dgm:prSet/>
      <dgm:spPr/>
      <dgm:t>
        <a:bodyPr/>
        <a:lstStyle/>
        <a:p>
          <a:endParaRPr lang="en-CA"/>
        </a:p>
      </dgm:t>
    </dgm:pt>
    <dgm:pt modelId="{34CBB6C8-3889-426B-A3B7-34136E59C667}" type="sibTrans" cxnId="{FF584C90-D8B9-4E31-BF5F-76F54A0D3D43}">
      <dgm:prSet/>
      <dgm:spPr/>
      <dgm:t>
        <a:bodyPr/>
        <a:lstStyle/>
        <a:p>
          <a:endParaRPr lang="en-CA"/>
        </a:p>
      </dgm:t>
    </dgm:pt>
    <dgm:pt modelId="{ED26E2FC-9687-406B-8CEA-A65CF7D6C42B}">
      <dgm:prSet/>
      <dgm:spPr/>
      <dgm:t>
        <a:bodyPr/>
        <a:lstStyle/>
        <a:p>
          <a:r>
            <a:rPr lang="en-US" dirty="0"/>
            <a:t>For multimedia resources, are the audio/video quality high?</a:t>
          </a:r>
          <a:endParaRPr lang="en-CA" dirty="0"/>
        </a:p>
      </dgm:t>
    </dgm:pt>
    <dgm:pt modelId="{CE4134FB-631D-40AC-AC63-709DCE7A62C8}" type="parTrans" cxnId="{D0FDEF81-EEEE-408A-9A2E-5D49C8AEB65D}">
      <dgm:prSet/>
      <dgm:spPr/>
      <dgm:t>
        <a:bodyPr/>
        <a:lstStyle/>
        <a:p>
          <a:endParaRPr lang="en-CA"/>
        </a:p>
      </dgm:t>
    </dgm:pt>
    <dgm:pt modelId="{BFC04EBC-62F5-499D-8A40-0052FA6A822B}" type="sibTrans" cxnId="{D0FDEF81-EEEE-408A-9A2E-5D49C8AEB65D}">
      <dgm:prSet/>
      <dgm:spPr/>
      <dgm:t>
        <a:bodyPr/>
        <a:lstStyle/>
        <a:p>
          <a:endParaRPr lang="en-CA"/>
        </a:p>
      </dgm:t>
    </dgm:pt>
    <dgm:pt modelId="{69629F60-ED90-4DE6-9A84-C01FA32B046A}">
      <dgm:prSet/>
      <dgm:spPr/>
      <dgm:t>
        <a:bodyPr/>
        <a:lstStyle/>
        <a:p>
          <a:r>
            <a:rPr lang="en-US" dirty="0"/>
            <a:t>For audio or video resources, is there a transcript or subtitles?</a:t>
          </a:r>
          <a:endParaRPr lang="en-CA" dirty="0"/>
        </a:p>
      </dgm:t>
    </dgm:pt>
    <dgm:pt modelId="{0519481C-FFEE-47ED-9C46-E96AA8693988}" type="parTrans" cxnId="{618779D5-A64D-4E4B-BCD7-9ECBFE5F0B44}">
      <dgm:prSet/>
      <dgm:spPr/>
      <dgm:t>
        <a:bodyPr/>
        <a:lstStyle/>
        <a:p>
          <a:endParaRPr lang="en-CA"/>
        </a:p>
      </dgm:t>
    </dgm:pt>
    <dgm:pt modelId="{521B9899-D045-4D98-832A-D625C927B78F}" type="sibTrans" cxnId="{618779D5-A64D-4E4B-BCD7-9ECBFE5F0B44}">
      <dgm:prSet/>
      <dgm:spPr/>
      <dgm:t>
        <a:bodyPr/>
        <a:lstStyle/>
        <a:p>
          <a:endParaRPr lang="en-CA"/>
        </a:p>
      </dgm:t>
    </dgm:pt>
    <dgm:pt modelId="{8C456910-1101-414D-85F9-B7D6A9727E11}" type="pres">
      <dgm:prSet presAssocID="{FE43E5A7-2FBA-433A-AA93-5E3A51C6410A}" presName="linear" presStyleCnt="0">
        <dgm:presLayoutVars>
          <dgm:dir/>
          <dgm:animLvl val="lvl"/>
          <dgm:resizeHandles val="exact"/>
        </dgm:presLayoutVars>
      </dgm:prSet>
      <dgm:spPr/>
    </dgm:pt>
    <dgm:pt modelId="{F6A17C24-649C-4D9E-B471-90053A56ECFB}" type="pres">
      <dgm:prSet presAssocID="{8EBE7F18-771A-428C-9E4E-F786B4CE8A99}" presName="parentLin" presStyleCnt="0"/>
      <dgm:spPr/>
    </dgm:pt>
    <dgm:pt modelId="{58FA3B6D-9718-4E7C-97E4-3BF4D78DFC91}" type="pres">
      <dgm:prSet presAssocID="{8EBE7F18-771A-428C-9E4E-F786B4CE8A99}" presName="parentLeftMargin" presStyleLbl="node1" presStyleIdx="0" presStyleCnt="2"/>
      <dgm:spPr/>
    </dgm:pt>
    <dgm:pt modelId="{1AEA2922-7628-4B37-96E5-34ED79F46861}" type="pres">
      <dgm:prSet presAssocID="{8EBE7F18-771A-428C-9E4E-F786B4CE8A99}" presName="parentText" presStyleLbl="node1" presStyleIdx="0" presStyleCnt="2">
        <dgm:presLayoutVars>
          <dgm:chMax val="0"/>
          <dgm:bulletEnabled val="1"/>
        </dgm:presLayoutVars>
      </dgm:prSet>
      <dgm:spPr/>
    </dgm:pt>
    <dgm:pt modelId="{7057F0A5-5FE4-419C-A811-6691AD8B91F3}" type="pres">
      <dgm:prSet presAssocID="{8EBE7F18-771A-428C-9E4E-F786B4CE8A99}" presName="negativeSpace" presStyleCnt="0"/>
      <dgm:spPr/>
    </dgm:pt>
    <dgm:pt modelId="{030E9FC0-C22D-4BD4-A46B-372D03C540ED}" type="pres">
      <dgm:prSet presAssocID="{8EBE7F18-771A-428C-9E4E-F786B4CE8A99}" presName="childText" presStyleLbl="conFgAcc1" presStyleIdx="0" presStyleCnt="2">
        <dgm:presLayoutVars>
          <dgm:bulletEnabled val="1"/>
        </dgm:presLayoutVars>
      </dgm:prSet>
      <dgm:spPr/>
    </dgm:pt>
    <dgm:pt modelId="{9AE04A9F-A7C3-4161-A97A-7945872901CD}" type="pres">
      <dgm:prSet presAssocID="{449A3CD6-AAFC-41AA-A679-A5F9BDF48972}" presName="spaceBetweenRectangles" presStyleCnt="0"/>
      <dgm:spPr/>
    </dgm:pt>
    <dgm:pt modelId="{374F4B92-0268-4D0A-8F83-C4B80555E906}" type="pres">
      <dgm:prSet presAssocID="{65E49EFA-AF40-489D-BAFC-5DFE784D2BA9}" presName="parentLin" presStyleCnt="0"/>
      <dgm:spPr/>
    </dgm:pt>
    <dgm:pt modelId="{BC1B5368-5CAC-4B8C-8346-1A0E706A08E5}" type="pres">
      <dgm:prSet presAssocID="{65E49EFA-AF40-489D-BAFC-5DFE784D2BA9}" presName="parentLeftMargin" presStyleLbl="node1" presStyleIdx="0" presStyleCnt="2"/>
      <dgm:spPr/>
    </dgm:pt>
    <dgm:pt modelId="{FEF05A87-3577-40CB-BEDC-6F299886D171}" type="pres">
      <dgm:prSet presAssocID="{65E49EFA-AF40-489D-BAFC-5DFE784D2BA9}" presName="parentText" presStyleLbl="node1" presStyleIdx="1" presStyleCnt="2">
        <dgm:presLayoutVars>
          <dgm:chMax val="0"/>
          <dgm:bulletEnabled val="1"/>
        </dgm:presLayoutVars>
      </dgm:prSet>
      <dgm:spPr/>
    </dgm:pt>
    <dgm:pt modelId="{7752320F-C880-45B9-B053-F8A90E8D3AE0}" type="pres">
      <dgm:prSet presAssocID="{65E49EFA-AF40-489D-BAFC-5DFE784D2BA9}" presName="negativeSpace" presStyleCnt="0"/>
      <dgm:spPr/>
    </dgm:pt>
    <dgm:pt modelId="{51B91D91-DCE8-4083-97C7-9A2897341AEB}" type="pres">
      <dgm:prSet presAssocID="{65E49EFA-AF40-489D-BAFC-5DFE784D2BA9}" presName="childText" presStyleLbl="conFgAcc1" presStyleIdx="1" presStyleCnt="2">
        <dgm:presLayoutVars>
          <dgm:bulletEnabled val="1"/>
        </dgm:presLayoutVars>
      </dgm:prSet>
      <dgm:spPr/>
    </dgm:pt>
  </dgm:ptLst>
  <dgm:cxnLst>
    <dgm:cxn modelId="{0349C215-FDF5-44CE-BDB3-13D6668676FB}" srcId="{FE43E5A7-2FBA-433A-AA93-5E3A51C6410A}" destId="{8EBE7F18-771A-428C-9E4E-F786B4CE8A99}" srcOrd="0" destOrd="0" parTransId="{F6DC138F-BE8E-4FD8-ADCD-8CFB6403E932}" sibTransId="{449A3CD6-AAFC-41AA-A679-A5F9BDF48972}"/>
    <dgm:cxn modelId="{8DCBBC20-4533-4DB2-90AF-FA2CD3919934}" type="presOf" srcId="{69629F60-ED90-4DE6-9A84-C01FA32B046A}" destId="{51B91D91-DCE8-4083-97C7-9A2897341AEB}" srcOrd="0" destOrd="1" presId="urn:microsoft.com/office/officeart/2005/8/layout/list1"/>
    <dgm:cxn modelId="{747D653E-63D5-4B4C-961D-08B473EA0887}" type="presOf" srcId="{65E49EFA-AF40-489D-BAFC-5DFE784D2BA9}" destId="{BC1B5368-5CAC-4B8C-8346-1A0E706A08E5}" srcOrd="0" destOrd="0" presId="urn:microsoft.com/office/officeart/2005/8/layout/list1"/>
    <dgm:cxn modelId="{383E015E-460A-41C7-8F82-1544687943DF}" type="presOf" srcId="{8EBE7F18-771A-428C-9E4E-F786B4CE8A99}" destId="{58FA3B6D-9718-4E7C-97E4-3BF4D78DFC91}" srcOrd="0" destOrd="0" presId="urn:microsoft.com/office/officeart/2005/8/layout/list1"/>
    <dgm:cxn modelId="{DAAFDF51-FE61-451E-8BB2-DBDE3CE85CFA}" type="presOf" srcId="{FDC50034-B774-4BDC-87DE-A54C239892FA}" destId="{030E9FC0-C22D-4BD4-A46B-372D03C540ED}" srcOrd="0" destOrd="0" presId="urn:microsoft.com/office/officeart/2005/8/layout/list1"/>
    <dgm:cxn modelId="{D0FDEF81-EEEE-408A-9A2E-5D49C8AEB65D}" srcId="{8EBE7F18-771A-428C-9E4E-F786B4CE8A99}" destId="{ED26E2FC-9687-406B-8CEA-A65CF7D6C42B}" srcOrd="1" destOrd="0" parTransId="{CE4134FB-631D-40AC-AC63-709DCE7A62C8}" sibTransId="{BFC04EBC-62F5-499D-8A40-0052FA6A822B}"/>
    <dgm:cxn modelId="{FF584C90-D8B9-4E31-BF5F-76F54A0D3D43}" srcId="{65E49EFA-AF40-489D-BAFC-5DFE784D2BA9}" destId="{0B0B0929-74FC-4B91-8665-EF11B654F229}" srcOrd="0" destOrd="0" parTransId="{20A099C9-9A6A-459E-A6F5-3C56AE32EBDB}" sibTransId="{34CBB6C8-3889-426B-A3B7-34136E59C667}"/>
    <dgm:cxn modelId="{F6D8469B-EEB0-4030-B0EF-7BE2993B8DE3}" type="presOf" srcId="{65E49EFA-AF40-489D-BAFC-5DFE784D2BA9}" destId="{FEF05A87-3577-40CB-BEDC-6F299886D171}" srcOrd="1" destOrd="0" presId="urn:microsoft.com/office/officeart/2005/8/layout/list1"/>
    <dgm:cxn modelId="{792C5CAD-26E8-4AD6-A828-2CB06A679778}" type="presOf" srcId="{8EBE7F18-771A-428C-9E4E-F786B4CE8A99}" destId="{1AEA2922-7628-4B37-96E5-34ED79F46861}" srcOrd="1" destOrd="0" presId="urn:microsoft.com/office/officeart/2005/8/layout/list1"/>
    <dgm:cxn modelId="{ED1EB3B3-0B63-4C6F-A80D-64C0C04EF35E}" type="presOf" srcId="{0B0B0929-74FC-4B91-8665-EF11B654F229}" destId="{51B91D91-DCE8-4083-97C7-9A2897341AEB}" srcOrd="0" destOrd="0" presId="urn:microsoft.com/office/officeart/2005/8/layout/list1"/>
    <dgm:cxn modelId="{BC61E2C8-B90B-4EBF-B89C-3133ABCBEEE6}" srcId="{8EBE7F18-771A-428C-9E4E-F786B4CE8A99}" destId="{FDC50034-B774-4BDC-87DE-A54C239892FA}" srcOrd="0" destOrd="0" parTransId="{ACD50A6D-DF10-4423-840D-AAF3F9C58DCB}" sibTransId="{E2ECF576-1499-470E-B5E7-E1CF34E6A708}"/>
    <dgm:cxn modelId="{618779D5-A64D-4E4B-BCD7-9ECBFE5F0B44}" srcId="{65E49EFA-AF40-489D-BAFC-5DFE784D2BA9}" destId="{69629F60-ED90-4DE6-9A84-C01FA32B046A}" srcOrd="1" destOrd="0" parTransId="{0519481C-FFEE-47ED-9C46-E96AA8693988}" sibTransId="{521B9899-D045-4D98-832A-D625C927B78F}"/>
    <dgm:cxn modelId="{64A4A0DE-3F76-41FF-B01F-11CB5434BDF0}" type="presOf" srcId="{ED26E2FC-9687-406B-8CEA-A65CF7D6C42B}" destId="{030E9FC0-C22D-4BD4-A46B-372D03C540ED}" srcOrd="0" destOrd="1" presId="urn:microsoft.com/office/officeart/2005/8/layout/list1"/>
    <dgm:cxn modelId="{486AFEED-AD76-4B4D-9B8F-6C7F328D1289}" srcId="{FE43E5A7-2FBA-433A-AA93-5E3A51C6410A}" destId="{65E49EFA-AF40-489D-BAFC-5DFE784D2BA9}" srcOrd="1" destOrd="0" parTransId="{542A40B7-7715-4CE9-A045-8CEC534FF2E1}" sibTransId="{60FD1CAE-2EC7-46D9-BAE0-06B7D95165E8}"/>
    <dgm:cxn modelId="{3DD3EBF2-6979-4522-88DD-3B17DBDE2BAB}" type="presOf" srcId="{FE43E5A7-2FBA-433A-AA93-5E3A51C6410A}" destId="{8C456910-1101-414D-85F9-B7D6A9727E11}" srcOrd="0" destOrd="0" presId="urn:microsoft.com/office/officeart/2005/8/layout/list1"/>
    <dgm:cxn modelId="{9FD68150-60F5-47CB-84BD-7C39E37703E6}" type="presParOf" srcId="{8C456910-1101-414D-85F9-B7D6A9727E11}" destId="{F6A17C24-649C-4D9E-B471-90053A56ECFB}" srcOrd="0" destOrd="0" presId="urn:microsoft.com/office/officeart/2005/8/layout/list1"/>
    <dgm:cxn modelId="{4B9E5157-30AF-4B99-AC09-3132A29E40D8}" type="presParOf" srcId="{F6A17C24-649C-4D9E-B471-90053A56ECFB}" destId="{58FA3B6D-9718-4E7C-97E4-3BF4D78DFC91}" srcOrd="0" destOrd="0" presId="urn:microsoft.com/office/officeart/2005/8/layout/list1"/>
    <dgm:cxn modelId="{E707A244-47FA-4913-AC9B-7799F71428CE}" type="presParOf" srcId="{F6A17C24-649C-4D9E-B471-90053A56ECFB}" destId="{1AEA2922-7628-4B37-96E5-34ED79F46861}" srcOrd="1" destOrd="0" presId="urn:microsoft.com/office/officeart/2005/8/layout/list1"/>
    <dgm:cxn modelId="{B9489FCF-9794-4EB2-8F42-D10D66A9D4D0}" type="presParOf" srcId="{8C456910-1101-414D-85F9-B7D6A9727E11}" destId="{7057F0A5-5FE4-419C-A811-6691AD8B91F3}" srcOrd="1" destOrd="0" presId="urn:microsoft.com/office/officeart/2005/8/layout/list1"/>
    <dgm:cxn modelId="{CCD57AA4-CA4F-43FD-91F2-2B8E55AB3656}" type="presParOf" srcId="{8C456910-1101-414D-85F9-B7D6A9727E11}" destId="{030E9FC0-C22D-4BD4-A46B-372D03C540ED}" srcOrd="2" destOrd="0" presId="urn:microsoft.com/office/officeart/2005/8/layout/list1"/>
    <dgm:cxn modelId="{68B3F89C-7A98-4DB0-9A01-BABB027CD006}" type="presParOf" srcId="{8C456910-1101-414D-85F9-B7D6A9727E11}" destId="{9AE04A9F-A7C3-4161-A97A-7945872901CD}" srcOrd="3" destOrd="0" presId="urn:microsoft.com/office/officeart/2005/8/layout/list1"/>
    <dgm:cxn modelId="{8A696BE5-0F5C-4808-AB7C-828EBE2B8131}" type="presParOf" srcId="{8C456910-1101-414D-85F9-B7D6A9727E11}" destId="{374F4B92-0268-4D0A-8F83-C4B80555E906}" srcOrd="4" destOrd="0" presId="urn:microsoft.com/office/officeart/2005/8/layout/list1"/>
    <dgm:cxn modelId="{5B6C8291-1D52-4EEB-B9A3-EFDC162174F8}" type="presParOf" srcId="{374F4B92-0268-4D0A-8F83-C4B80555E906}" destId="{BC1B5368-5CAC-4B8C-8346-1A0E706A08E5}" srcOrd="0" destOrd="0" presId="urn:microsoft.com/office/officeart/2005/8/layout/list1"/>
    <dgm:cxn modelId="{D93993C0-E90E-4C62-86C3-C9A50CB86B34}" type="presParOf" srcId="{374F4B92-0268-4D0A-8F83-C4B80555E906}" destId="{FEF05A87-3577-40CB-BEDC-6F299886D171}" srcOrd="1" destOrd="0" presId="urn:microsoft.com/office/officeart/2005/8/layout/list1"/>
    <dgm:cxn modelId="{9AB357A4-3F80-47AE-A502-03D2F83375F7}" type="presParOf" srcId="{8C456910-1101-414D-85F9-B7D6A9727E11}" destId="{7752320F-C880-45B9-B053-F8A90E8D3AE0}" srcOrd="5" destOrd="0" presId="urn:microsoft.com/office/officeart/2005/8/layout/list1"/>
    <dgm:cxn modelId="{A375F03F-0D67-494C-B708-F84DFFEB94A7}" type="presParOf" srcId="{8C456910-1101-414D-85F9-B7D6A9727E11}" destId="{51B91D91-DCE8-4083-97C7-9A2897341AEB}"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43E5A7-2FBA-433A-AA93-5E3A51C6410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CA"/>
        </a:p>
      </dgm:t>
    </dgm:pt>
    <dgm:pt modelId="{8EBE7F18-771A-428C-9E4E-F786B4CE8A99}">
      <dgm:prSet phldrT="[Text]"/>
      <dgm:spPr/>
      <dgm:t>
        <a:bodyPr/>
        <a:lstStyle/>
        <a:p>
          <a:r>
            <a:rPr lang="en-CA" dirty="0"/>
            <a:t>Interactivity – passive is boring</a:t>
          </a:r>
        </a:p>
      </dgm:t>
    </dgm:pt>
    <dgm:pt modelId="{F6DC138F-BE8E-4FD8-ADCD-8CFB6403E932}" type="parTrans" cxnId="{0349C215-FDF5-44CE-BDB3-13D6668676FB}">
      <dgm:prSet/>
      <dgm:spPr/>
      <dgm:t>
        <a:bodyPr/>
        <a:lstStyle/>
        <a:p>
          <a:endParaRPr lang="en-CA"/>
        </a:p>
      </dgm:t>
    </dgm:pt>
    <dgm:pt modelId="{449A3CD6-AAFC-41AA-A679-A5F9BDF48972}" type="sibTrans" cxnId="{0349C215-FDF5-44CE-BDB3-13D6668676FB}">
      <dgm:prSet/>
      <dgm:spPr/>
      <dgm:t>
        <a:bodyPr/>
        <a:lstStyle/>
        <a:p>
          <a:endParaRPr lang="en-CA"/>
        </a:p>
      </dgm:t>
    </dgm:pt>
    <dgm:pt modelId="{65E49EFA-AF40-489D-BAFC-5DFE784D2BA9}">
      <dgm:prSet phldrT="[Text]"/>
      <dgm:spPr/>
      <dgm:t>
        <a:bodyPr/>
        <a:lstStyle/>
        <a:p>
          <a:r>
            <a:rPr lang="en-CA" dirty="0"/>
            <a:t>Licensing – the legal bits</a:t>
          </a:r>
        </a:p>
      </dgm:t>
    </dgm:pt>
    <dgm:pt modelId="{542A40B7-7715-4CE9-A045-8CEC534FF2E1}" type="parTrans" cxnId="{486AFEED-AD76-4B4D-9B8F-6C7F328D1289}">
      <dgm:prSet/>
      <dgm:spPr/>
      <dgm:t>
        <a:bodyPr/>
        <a:lstStyle/>
        <a:p>
          <a:endParaRPr lang="en-CA"/>
        </a:p>
      </dgm:t>
    </dgm:pt>
    <dgm:pt modelId="{60FD1CAE-2EC7-46D9-BAE0-06B7D95165E8}" type="sibTrans" cxnId="{486AFEED-AD76-4B4D-9B8F-6C7F328D1289}">
      <dgm:prSet/>
      <dgm:spPr/>
      <dgm:t>
        <a:bodyPr/>
        <a:lstStyle/>
        <a:p>
          <a:endParaRPr lang="en-CA"/>
        </a:p>
      </dgm:t>
    </dgm:pt>
    <dgm:pt modelId="{FDC50034-B774-4BDC-87DE-A54C239892FA}">
      <dgm:prSet phldrT="[Text]"/>
      <dgm:spPr/>
      <dgm:t>
        <a:bodyPr/>
        <a:lstStyle/>
        <a:p>
          <a:r>
            <a:rPr lang="en-US" dirty="0"/>
            <a:t>Does the resource encourage active learning and class participation? If not, are you able to add that to the resource?</a:t>
          </a:r>
          <a:endParaRPr lang="en-CA" dirty="0"/>
        </a:p>
      </dgm:t>
    </dgm:pt>
    <dgm:pt modelId="{ACD50A6D-DF10-4423-840D-AAF3F9C58DCB}" type="parTrans" cxnId="{BC61E2C8-B90B-4EBF-B89C-3133ABCBEEE6}">
      <dgm:prSet/>
      <dgm:spPr/>
      <dgm:t>
        <a:bodyPr/>
        <a:lstStyle/>
        <a:p>
          <a:endParaRPr lang="en-CA"/>
        </a:p>
      </dgm:t>
    </dgm:pt>
    <dgm:pt modelId="{E2ECF576-1499-470E-B5E7-E1CF34E6A708}" type="sibTrans" cxnId="{BC61E2C8-B90B-4EBF-B89C-3133ABCBEEE6}">
      <dgm:prSet/>
      <dgm:spPr/>
      <dgm:t>
        <a:bodyPr/>
        <a:lstStyle/>
        <a:p>
          <a:endParaRPr lang="en-CA"/>
        </a:p>
      </dgm:t>
    </dgm:pt>
    <dgm:pt modelId="{0B0B0929-74FC-4B91-8665-EF11B654F229}">
      <dgm:prSet phldrT="[Text]"/>
      <dgm:spPr/>
      <dgm:t>
        <a:bodyPr/>
        <a:lstStyle/>
        <a:p>
          <a:r>
            <a:rPr lang="en-US" dirty="0"/>
            <a:t>What is the license? </a:t>
          </a:r>
          <a:endParaRPr lang="en-CA" dirty="0"/>
        </a:p>
      </dgm:t>
    </dgm:pt>
    <dgm:pt modelId="{20A099C9-9A6A-459E-A6F5-3C56AE32EBDB}" type="parTrans" cxnId="{FF584C90-D8B9-4E31-BF5F-76F54A0D3D43}">
      <dgm:prSet/>
      <dgm:spPr/>
      <dgm:t>
        <a:bodyPr/>
        <a:lstStyle/>
        <a:p>
          <a:endParaRPr lang="en-CA"/>
        </a:p>
      </dgm:t>
    </dgm:pt>
    <dgm:pt modelId="{34CBB6C8-3889-426B-A3B7-34136E59C667}" type="sibTrans" cxnId="{FF584C90-D8B9-4E31-BF5F-76F54A0D3D43}">
      <dgm:prSet/>
      <dgm:spPr/>
      <dgm:t>
        <a:bodyPr/>
        <a:lstStyle/>
        <a:p>
          <a:endParaRPr lang="en-CA"/>
        </a:p>
      </dgm:t>
    </dgm:pt>
    <dgm:pt modelId="{DAC3871B-3F4E-4EEA-84B7-B2F9F7964EA0}">
      <dgm:prSet/>
      <dgm:spPr/>
      <dgm:t>
        <a:bodyPr/>
        <a:lstStyle/>
        <a:p>
          <a:r>
            <a:rPr lang="en-US" dirty="0"/>
            <a:t>Are there opportunities for students to test their understanding of the material (e.g. a video with embedded questions)?</a:t>
          </a:r>
          <a:endParaRPr lang="en-CA" dirty="0"/>
        </a:p>
      </dgm:t>
    </dgm:pt>
    <dgm:pt modelId="{336CF5DF-C94A-40DA-B0B8-4F787494621B}" type="parTrans" cxnId="{FBA11886-C5E4-41C5-9CC1-D10420DD6706}">
      <dgm:prSet/>
      <dgm:spPr/>
      <dgm:t>
        <a:bodyPr/>
        <a:lstStyle/>
        <a:p>
          <a:endParaRPr lang="en-CA"/>
        </a:p>
      </dgm:t>
    </dgm:pt>
    <dgm:pt modelId="{89A235F0-AFAF-435C-AEAA-1874EB8C06C9}" type="sibTrans" cxnId="{FBA11886-C5E4-41C5-9CC1-D10420DD6706}">
      <dgm:prSet/>
      <dgm:spPr/>
      <dgm:t>
        <a:bodyPr/>
        <a:lstStyle/>
        <a:p>
          <a:endParaRPr lang="en-CA"/>
        </a:p>
      </dgm:t>
    </dgm:pt>
    <dgm:pt modelId="{E4889A89-64A0-43DE-91E0-48B87954412B}">
      <dgm:prSet/>
      <dgm:spPr/>
      <dgm:t>
        <a:bodyPr/>
        <a:lstStyle/>
        <a:p>
          <a:r>
            <a:rPr lang="en-US" dirty="0"/>
            <a:t>Modifications – allowed? Do you have the skills?</a:t>
          </a:r>
          <a:endParaRPr lang="en-CA" dirty="0"/>
        </a:p>
      </dgm:t>
    </dgm:pt>
    <dgm:pt modelId="{2B7C0EC1-CA90-4F06-BE48-67BBEE9DE291}" type="parTrans" cxnId="{A30B7FF3-B74C-465A-A086-0A687357522F}">
      <dgm:prSet/>
      <dgm:spPr/>
      <dgm:t>
        <a:bodyPr/>
        <a:lstStyle/>
        <a:p>
          <a:endParaRPr lang="en-CA"/>
        </a:p>
      </dgm:t>
    </dgm:pt>
    <dgm:pt modelId="{3C9FFE5C-2AFE-48D9-A322-BAA70F952910}" type="sibTrans" cxnId="{A30B7FF3-B74C-465A-A086-0A687357522F}">
      <dgm:prSet/>
      <dgm:spPr/>
      <dgm:t>
        <a:bodyPr/>
        <a:lstStyle/>
        <a:p>
          <a:endParaRPr lang="en-CA"/>
        </a:p>
      </dgm:t>
    </dgm:pt>
    <dgm:pt modelId="{8C456910-1101-414D-85F9-B7D6A9727E11}" type="pres">
      <dgm:prSet presAssocID="{FE43E5A7-2FBA-433A-AA93-5E3A51C6410A}" presName="linear" presStyleCnt="0">
        <dgm:presLayoutVars>
          <dgm:dir/>
          <dgm:animLvl val="lvl"/>
          <dgm:resizeHandles val="exact"/>
        </dgm:presLayoutVars>
      </dgm:prSet>
      <dgm:spPr/>
    </dgm:pt>
    <dgm:pt modelId="{F6A17C24-649C-4D9E-B471-90053A56ECFB}" type="pres">
      <dgm:prSet presAssocID="{8EBE7F18-771A-428C-9E4E-F786B4CE8A99}" presName="parentLin" presStyleCnt="0"/>
      <dgm:spPr/>
    </dgm:pt>
    <dgm:pt modelId="{58FA3B6D-9718-4E7C-97E4-3BF4D78DFC91}" type="pres">
      <dgm:prSet presAssocID="{8EBE7F18-771A-428C-9E4E-F786B4CE8A99}" presName="parentLeftMargin" presStyleLbl="node1" presStyleIdx="0" presStyleCnt="2"/>
      <dgm:spPr/>
    </dgm:pt>
    <dgm:pt modelId="{1AEA2922-7628-4B37-96E5-34ED79F46861}" type="pres">
      <dgm:prSet presAssocID="{8EBE7F18-771A-428C-9E4E-F786B4CE8A99}" presName="parentText" presStyleLbl="node1" presStyleIdx="0" presStyleCnt="2">
        <dgm:presLayoutVars>
          <dgm:chMax val="0"/>
          <dgm:bulletEnabled val="1"/>
        </dgm:presLayoutVars>
      </dgm:prSet>
      <dgm:spPr/>
    </dgm:pt>
    <dgm:pt modelId="{7057F0A5-5FE4-419C-A811-6691AD8B91F3}" type="pres">
      <dgm:prSet presAssocID="{8EBE7F18-771A-428C-9E4E-F786B4CE8A99}" presName="negativeSpace" presStyleCnt="0"/>
      <dgm:spPr/>
    </dgm:pt>
    <dgm:pt modelId="{030E9FC0-C22D-4BD4-A46B-372D03C540ED}" type="pres">
      <dgm:prSet presAssocID="{8EBE7F18-771A-428C-9E4E-F786B4CE8A99}" presName="childText" presStyleLbl="conFgAcc1" presStyleIdx="0" presStyleCnt="2">
        <dgm:presLayoutVars>
          <dgm:bulletEnabled val="1"/>
        </dgm:presLayoutVars>
      </dgm:prSet>
      <dgm:spPr/>
    </dgm:pt>
    <dgm:pt modelId="{9AE04A9F-A7C3-4161-A97A-7945872901CD}" type="pres">
      <dgm:prSet presAssocID="{449A3CD6-AAFC-41AA-A679-A5F9BDF48972}" presName="spaceBetweenRectangles" presStyleCnt="0"/>
      <dgm:spPr/>
    </dgm:pt>
    <dgm:pt modelId="{374F4B92-0268-4D0A-8F83-C4B80555E906}" type="pres">
      <dgm:prSet presAssocID="{65E49EFA-AF40-489D-BAFC-5DFE784D2BA9}" presName="parentLin" presStyleCnt="0"/>
      <dgm:spPr/>
    </dgm:pt>
    <dgm:pt modelId="{BC1B5368-5CAC-4B8C-8346-1A0E706A08E5}" type="pres">
      <dgm:prSet presAssocID="{65E49EFA-AF40-489D-BAFC-5DFE784D2BA9}" presName="parentLeftMargin" presStyleLbl="node1" presStyleIdx="0" presStyleCnt="2"/>
      <dgm:spPr/>
    </dgm:pt>
    <dgm:pt modelId="{FEF05A87-3577-40CB-BEDC-6F299886D171}" type="pres">
      <dgm:prSet presAssocID="{65E49EFA-AF40-489D-BAFC-5DFE784D2BA9}" presName="parentText" presStyleLbl="node1" presStyleIdx="1" presStyleCnt="2">
        <dgm:presLayoutVars>
          <dgm:chMax val="0"/>
          <dgm:bulletEnabled val="1"/>
        </dgm:presLayoutVars>
      </dgm:prSet>
      <dgm:spPr/>
    </dgm:pt>
    <dgm:pt modelId="{7752320F-C880-45B9-B053-F8A90E8D3AE0}" type="pres">
      <dgm:prSet presAssocID="{65E49EFA-AF40-489D-BAFC-5DFE784D2BA9}" presName="negativeSpace" presStyleCnt="0"/>
      <dgm:spPr/>
    </dgm:pt>
    <dgm:pt modelId="{51B91D91-DCE8-4083-97C7-9A2897341AEB}" type="pres">
      <dgm:prSet presAssocID="{65E49EFA-AF40-489D-BAFC-5DFE784D2BA9}" presName="childText" presStyleLbl="conFgAcc1" presStyleIdx="1" presStyleCnt="2">
        <dgm:presLayoutVars>
          <dgm:bulletEnabled val="1"/>
        </dgm:presLayoutVars>
      </dgm:prSet>
      <dgm:spPr/>
    </dgm:pt>
  </dgm:ptLst>
  <dgm:cxnLst>
    <dgm:cxn modelId="{0349C215-FDF5-44CE-BDB3-13D6668676FB}" srcId="{FE43E5A7-2FBA-433A-AA93-5E3A51C6410A}" destId="{8EBE7F18-771A-428C-9E4E-F786B4CE8A99}" srcOrd="0" destOrd="0" parTransId="{F6DC138F-BE8E-4FD8-ADCD-8CFB6403E932}" sibTransId="{449A3CD6-AAFC-41AA-A679-A5F9BDF48972}"/>
    <dgm:cxn modelId="{747D653E-63D5-4B4C-961D-08B473EA0887}" type="presOf" srcId="{65E49EFA-AF40-489D-BAFC-5DFE784D2BA9}" destId="{BC1B5368-5CAC-4B8C-8346-1A0E706A08E5}" srcOrd="0" destOrd="0" presId="urn:microsoft.com/office/officeart/2005/8/layout/list1"/>
    <dgm:cxn modelId="{383E015E-460A-41C7-8F82-1544687943DF}" type="presOf" srcId="{8EBE7F18-771A-428C-9E4E-F786B4CE8A99}" destId="{58FA3B6D-9718-4E7C-97E4-3BF4D78DFC91}" srcOrd="0" destOrd="0" presId="urn:microsoft.com/office/officeart/2005/8/layout/list1"/>
    <dgm:cxn modelId="{DAAFDF51-FE61-451E-8BB2-DBDE3CE85CFA}" type="presOf" srcId="{FDC50034-B774-4BDC-87DE-A54C239892FA}" destId="{030E9FC0-C22D-4BD4-A46B-372D03C540ED}" srcOrd="0" destOrd="0" presId="urn:microsoft.com/office/officeart/2005/8/layout/list1"/>
    <dgm:cxn modelId="{5FD40956-4C72-4938-AD50-D9749ED59C4A}" type="presOf" srcId="{DAC3871B-3F4E-4EEA-84B7-B2F9F7964EA0}" destId="{030E9FC0-C22D-4BD4-A46B-372D03C540ED}" srcOrd="0" destOrd="1" presId="urn:microsoft.com/office/officeart/2005/8/layout/list1"/>
    <dgm:cxn modelId="{FBA11886-C5E4-41C5-9CC1-D10420DD6706}" srcId="{8EBE7F18-771A-428C-9E4E-F786B4CE8A99}" destId="{DAC3871B-3F4E-4EEA-84B7-B2F9F7964EA0}" srcOrd="1" destOrd="0" parTransId="{336CF5DF-C94A-40DA-B0B8-4F787494621B}" sibTransId="{89A235F0-AFAF-435C-AEAA-1874EB8C06C9}"/>
    <dgm:cxn modelId="{FF584C90-D8B9-4E31-BF5F-76F54A0D3D43}" srcId="{65E49EFA-AF40-489D-BAFC-5DFE784D2BA9}" destId="{0B0B0929-74FC-4B91-8665-EF11B654F229}" srcOrd="0" destOrd="0" parTransId="{20A099C9-9A6A-459E-A6F5-3C56AE32EBDB}" sibTransId="{34CBB6C8-3889-426B-A3B7-34136E59C667}"/>
    <dgm:cxn modelId="{F6D8469B-EEB0-4030-B0EF-7BE2993B8DE3}" type="presOf" srcId="{65E49EFA-AF40-489D-BAFC-5DFE784D2BA9}" destId="{FEF05A87-3577-40CB-BEDC-6F299886D171}" srcOrd="1" destOrd="0" presId="urn:microsoft.com/office/officeart/2005/8/layout/list1"/>
    <dgm:cxn modelId="{A0D068A0-C3DC-427C-9977-089438C69486}" type="presOf" srcId="{E4889A89-64A0-43DE-91E0-48B87954412B}" destId="{51B91D91-DCE8-4083-97C7-9A2897341AEB}" srcOrd="0" destOrd="1" presId="urn:microsoft.com/office/officeart/2005/8/layout/list1"/>
    <dgm:cxn modelId="{792C5CAD-26E8-4AD6-A828-2CB06A679778}" type="presOf" srcId="{8EBE7F18-771A-428C-9E4E-F786B4CE8A99}" destId="{1AEA2922-7628-4B37-96E5-34ED79F46861}" srcOrd="1" destOrd="0" presId="urn:microsoft.com/office/officeart/2005/8/layout/list1"/>
    <dgm:cxn modelId="{ED1EB3B3-0B63-4C6F-A80D-64C0C04EF35E}" type="presOf" srcId="{0B0B0929-74FC-4B91-8665-EF11B654F229}" destId="{51B91D91-DCE8-4083-97C7-9A2897341AEB}" srcOrd="0" destOrd="0" presId="urn:microsoft.com/office/officeart/2005/8/layout/list1"/>
    <dgm:cxn modelId="{BC61E2C8-B90B-4EBF-B89C-3133ABCBEEE6}" srcId="{8EBE7F18-771A-428C-9E4E-F786B4CE8A99}" destId="{FDC50034-B774-4BDC-87DE-A54C239892FA}" srcOrd="0" destOrd="0" parTransId="{ACD50A6D-DF10-4423-840D-AAF3F9C58DCB}" sibTransId="{E2ECF576-1499-470E-B5E7-E1CF34E6A708}"/>
    <dgm:cxn modelId="{486AFEED-AD76-4B4D-9B8F-6C7F328D1289}" srcId="{FE43E5A7-2FBA-433A-AA93-5E3A51C6410A}" destId="{65E49EFA-AF40-489D-BAFC-5DFE784D2BA9}" srcOrd="1" destOrd="0" parTransId="{542A40B7-7715-4CE9-A045-8CEC534FF2E1}" sibTransId="{60FD1CAE-2EC7-46D9-BAE0-06B7D95165E8}"/>
    <dgm:cxn modelId="{3DD3EBF2-6979-4522-88DD-3B17DBDE2BAB}" type="presOf" srcId="{FE43E5A7-2FBA-433A-AA93-5E3A51C6410A}" destId="{8C456910-1101-414D-85F9-B7D6A9727E11}" srcOrd="0" destOrd="0" presId="urn:microsoft.com/office/officeart/2005/8/layout/list1"/>
    <dgm:cxn modelId="{A30B7FF3-B74C-465A-A086-0A687357522F}" srcId="{65E49EFA-AF40-489D-BAFC-5DFE784D2BA9}" destId="{E4889A89-64A0-43DE-91E0-48B87954412B}" srcOrd="1" destOrd="0" parTransId="{2B7C0EC1-CA90-4F06-BE48-67BBEE9DE291}" sibTransId="{3C9FFE5C-2AFE-48D9-A322-BAA70F952910}"/>
    <dgm:cxn modelId="{9FD68150-60F5-47CB-84BD-7C39E37703E6}" type="presParOf" srcId="{8C456910-1101-414D-85F9-B7D6A9727E11}" destId="{F6A17C24-649C-4D9E-B471-90053A56ECFB}" srcOrd="0" destOrd="0" presId="urn:microsoft.com/office/officeart/2005/8/layout/list1"/>
    <dgm:cxn modelId="{4B9E5157-30AF-4B99-AC09-3132A29E40D8}" type="presParOf" srcId="{F6A17C24-649C-4D9E-B471-90053A56ECFB}" destId="{58FA3B6D-9718-4E7C-97E4-3BF4D78DFC91}" srcOrd="0" destOrd="0" presId="urn:microsoft.com/office/officeart/2005/8/layout/list1"/>
    <dgm:cxn modelId="{E707A244-47FA-4913-AC9B-7799F71428CE}" type="presParOf" srcId="{F6A17C24-649C-4D9E-B471-90053A56ECFB}" destId="{1AEA2922-7628-4B37-96E5-34ED79F46861}" srcOrd="1" destOrd="0" presId="urn:microsoft.com/office/officeart/2005/8/layout/list1"/>
    <dgm:cxn modelId="{B9489FCF-9794-4EB2-8F42-D10D66A9D4D0}" type="presParOf" srcId="{8C456910-1101-414D-85F9-B7D6A9727E11}" destId="{7057F0A5-5FE4-419C-A811-6691AD8B91F3}" srcOrd="1" destOrd="0" presId="urn:microsoft.com/office/officeart/2005/8/layout/list1"/>
    <dgm:cxn modelId="{CCD57AA4-CA4F-43FD-91F2-2B8E55AB3656}" type="presParOf" srcId="{8C456910-1101-414D-85F9-B7D6A9727E11}" destId="{030E9FC0-C22D-4BD4-A46B-372D03C540ED}" srcOrd="2" destOrd="0" presId="urn:microsoft.com/office/officeart/2005/8/layout/list1"/>
    <dgm:cxn modelId="{68B3F89C-7A98-4DB0-9A01-BABB027CD006}" type="presParOf" srcId="{8C456910-1101-414D-85F9-B7D6A9727E11}" destId="{9AE04A9F-A7C3-4161-A97A-7945872901CD}" srcOrd="3" destOrd="0" presId="urn:microsoft.com/office/officeart/2005/8/layout/list1"/>
    <dgm:cxn modelId="{8A696BE5-0F5C-4808-AB7C-828EBE2B8131}" type="presParOf" srcId="{8C456910-1101-414D-85F9-B7D6A9727E11}" destId="{374F4B92-0268-4D0A-8F83-C4B80555E906}" srcOrd="4" destOrd="0" presId="urn:microsoft.com/office/officeart/2005/8/layout/list1"/>
    <dgm:cxn modelId="{5B6C8291-1D52-4EEB-B9A3-EFDC162174F8}" type="presParOf" srcId="{374F4B92-0268-4D0A-8F83-C4B80555E906}" destId="{BC1B5368-5CAC-4B8C-8346-1A0E706A08E5}" srcOrd="0" destOrd="0" presId="urn:microsoft.com/office/officeart/2005/8/layout/list1"/>
    <dgm:cxn modelId="{D93993C0-E90E-4C62-86C3-C9A50CB86B34}" type="presParOf" srcId="{374F4B92-0268-4D0A-8F83-C4B80555E906}" destId="{FEF05A87-3577-40CB-BEDC-6F299886D171}" srcOrd="1" destOrd="0" presId="urn:microsoft.com/office/officeart/2005/8/layout/list1"/>
    <dgm:cxn modelId="{9AB357A4-3F80-47AE-A502-03D2F83375F7}" type="presParOf" srcId="{8C456910-1101-414D-85F9-B7D6A9727E11}" destId="{7752320F-C880-45B9-B053-F8A90E8D3AE0}" srcOrd="5" destOrd="0" presId="urn:microsoft.com/office/officeart/2005/8/layout/list1"/>
    <dgm:cxn modelId="{A375F03F-0D67-494C-B708-F84DFFEB94A7}" type="presParOf" srcId="{8C456910-1101-414D-85F9-B7D6A9727E11}" destId="{51B91D91-DCE8-4083-97C7-9A2897341AEB}"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F55D9A9-F2AE-423F-AA53-E4854C132AD5}" type="doc">
      <dgm:prSet loTypeId="urn:microsoft.com/office/officeart/2005/8/layout/venn1" loCatId="relationship" qsTypeId="urn:microsoft.com/office/officeart/2005/8/quickstyle/simple1" qsCatId="simple" csTypeId="urn:microsoft.com/office/officeart/2005/8/colors/accent1_2" csCatId="accent1" phldr="1"/>
      <dgm:spPr/>
    </dgm:pt>
    <dgm:pt modelId="{9207E85E-5D4D-454E-8947-4A8166284689}">
      <dgm:prSet phldrT="[Text]"/>
      <dgm:spPr/>
      <dgm:t>
        <a:bodyPr/>
        <a:lstStyle/>
        <a:p>
          <a:r>
            <a:rPr lang="en-CA" dirty="0"/>
            <a:t>Social awareness</a:t>
          </a:r>
        </a:p>
      </dgm:t>
    </dgm:pt>
    <dgm:pt modelId="{DEE0DDB8-029E-4B58-B8A7-E524D1FB1BAE}" type="parTrans" cxnId="{927027DE-7E79-4780-BBFC-527898D3D9C3}">
      <dgm:prSet/>
      <dgm:spPr/>
      <dgm:t>
        <a:bodyPr/>
        <a:lstStyle/>
        <a:p>
          <a:endParaRPr lang="en-CA"/>
        </a:p>
      </dgm:t>
    </dgm:pt>
    <dgm:pt modelId="{3EC7F1DB-76C8-4234-954E-01F00F5018F3}" type="sibTrans" cxnId="{927027DE-7E79-4780-BBFC-527898D3D9C3}">
      <dgm:prSet/>
      <dgm:spPr/>
      <dgm:t>
        <a:bodyPr/>
        <a:lstStyle/>
        <a:p>
          <a:endParaRPr lang="en-CA"/>
        </a:p>
      </dgm:t>
    </dgm:pt>
    <dgm:pt modelId="{E019A979-7746-498A-9C15-1328EA7EA124}">
      <dgm:prSet phldrT="[Text]"/>
      <dgm:spPr/>
      <dgm:t>
        <a:bodyPr/>
        <a:lstStyle/>
        <a:p>
          <a:r>
            <a:rPr lang="en-CA" dirty="0"/>
            <a:t>Improved technology</a:t>
          </a:r>
        </a:p>
      </dgm:t>
    </dgm:pt>
    <dgm:pt modelId="{B7750F96-1E1E-4EF6-AC4A-823DFF20F419}" type="parTrans" cxnId="{1FA36F4A-EEB2-4CBF-8E76-89C3730F960C}">
      <dgm:prSet/>
      <dgm:spPr/>
      <dgm:t>
        <a:bodyPr/>
        <a:lstStyle/>
        <a:p>
          <a:endParaRPr lang="en-CA"/>
        </a:p>
      </dgm:t>
    </dgm:pt>
    <dgm:pt modelId="{39558577-5AFE-4298-AF1E-40EFCD309B4B}" type="sibTrans" cxnId="{1FA36F4A-EEB2-4CBF-8E76-89C3730F960C}">
      <dgm:prSet/>
      <dgm:spPr/>
      <dgm:t>
        <a:bodyPr/>
        <a:lstStyle/>
        <a:p>
          <a:endParaRPr lang="en-CA"/>
        </a:p>
      </dgm:t>
    </dgm:pt>
    <dgm:pt modelId="{C432431B-3A38-46A1-9C46-348E55DD5662}">
      <dgm:prSet phldrT="[Text]"/>
      <dgm:spPr/>
      <dgm:t>
        <a:bodyPr/>
        <a:lstStyle/>
        <a:p>
          <a:r>
            <a:rPr lang="en-CA" dirty="0"/>
            <a:t>Pandemic-created opportunities</a:t>
          </a:r>
        </a:p>
      </dgm:t>
    </dgm:pt>
    <dgm:pt modelId="{0F75A704-6765-4DB8-AFB7-81FF50C0BB92}" type="parTrans" cxnId="{0D8B7C8A-D902-47C9-B78D-7B1DC1110688}">
      <dgm:prSet/>
      <dgm:spPr/>
      <dgm:t>
        <a:bodyPr/>
        <a:lstStyle/>
        <a:p>
          <a:endParaRPr lang="en-CA"/>
        </a:p>
      </dgm:t>
    </dgm:pt>
    <dgm:pt modelId="{5B61888A-09F5-4A29-B959-6263D7E69BBF}" type="sibTrans" cxnId="{0D8B7C8A-D902-47C9-B78D-7B1DC1110688}">
      <dgm:prSet/>
      <dgm:spPr/>
      <dgm:t>
        <a:bodyPr/>
        <a:lstStyle/>
        <a:p>
          <a:endParaRPr lang="en-CA"/>
        </a:p>
      </dgm:t>
    </dgm:pt>
    <dgm:pt modelId="{E099C5E4-3D52-49AE-A716-284B5F2460FA}" type="pres">
      <dgm:prSet presAssocID="{9F55D9A9-F2AE-423F-AA53-E4854C132AD5}" presName="compositeShape" presStyleCnt="0">
        <dgm:presLayoutVars>
          <dgm:chMax val="7"/>
          <dgm:dir/>
          <dgm:resizeHandles val="exact"/>
        </dgm:presLayoutVars>
      </dgm:prSet>
      <dgm:spPr/>
    </dgm:pt>
    <dgm:pt modelId="{6EC2FE12-1282-45CC-8C9B-4E8A06A2B8A1}" type="pres">
      <dgm:prSet presAssocID="{9207E85E-5D4D-454E-8947-4A8166284689}" presName="circ1" presStyleLbl="vennNode1" presStyleIdx="0" presStyleCnt="3"/>
      <dgm:spPr/>
    </dgm:pt>
    <dgm:pt modelId="{0C66208C-A69F-451E-8C68-1EE36279659E}" type="pres">
      <dgm:prSet presAssocID="{9207E85E-5D4D-454E-8947-4A8166284689}" presName="circ1Tx" presStyleLbl="revTx" presStyleIdx="0" presStyleCnt="0">
        <dgm:presLayoutVars>
          <dgm:chMax val="0"/>
          <dgm:chPref val="0"/>
          <dgm:bulletEnabled val="1"/>
        </dgm:presLayoutVars>
      </dgm:prSet>
      <dgm:spPr/>
    </dgm:pt>
    <dgm:pt modelId="{D388CB36-CB95-4E1E-9CED-AB5EF5B366FA}" type="pres">
      <dgm:prSet presAssocID="{E019A979-7746-498A-9C15-1328EA7EA124}" presName="circ2" presStyleLbl="vennNode1" presStyleIdx="1" presStyleCnt="3"/>
      <dgm:spPr/>
    </dgm:pt>
    <dgm:pt modelId="{89786CDE-C3FD-418A-96ED-80980F69B463}" type="pres">
      <dgm:prSet presAssocID="{E019A979-7746-498A-9C15-1328EA7EA124}" presName="circ2Tx" presStyleLbl="revTx" presStyleIdx="0" presStyleCnt="0">
        <dgm:presLayoutVars>
          <dgm:chMax val="0"/>
          <dgm:chPref val="0"/>
          <dgm:bulletEnabled val="1"/>
        </dgm:presLayoutVars>
      </dgm:prSet>
      <dgm:spPr/>
    </dgm:pt>
    <dgm:pt modelId="{F1D75E83-9859-4B29-8C61-347535939B50}" type="pres">
      <dgm:prSet presAssocID="{C432431B-3A38-46A1-9C46-348E55DD5662}" presName="circ3" presStyleLbl="vennNode1" presStyleIdx="2" presStyleCnt="3"/>
      <dgm:spPr/>
    </dgm:pt>
    <dgm:pt modelId="{4394AF2C-EAE1-4936-A288-8F0C2F97CA7F}" type="pres">
      <dgm:prSet presAssocID="{C432431B-3A38-46A1-9C46-348E55DD5662}" presName="circ3Tx" presStyleLbl="revTx" presStyleIdx="0" presStyleCnt="0">
        <dgm:presLayoutVars>
          <dgm:chMax val="0"/>
          <dgm:chPref val="0"/>
          <dgm:bulletEnabled val="1"/>
        </dgm:presLayoutVars>
      </dgm:prSet>
      <dgm:spPr/>
    </dgm:pt>
  </dgm:ptLst>
  <dgm:cxnLst>
    <dgm:cxn modelId="{C06C8C09-6BC3-4EA2-A8C4-EC7BEB5F43E0}" type="presOf" srcId="{E019A979-7746-498A-9C15-1328EA7EA124}" destId="{89786CDE-C3FD-418A-96ED-80980F69B463}" srcOrd="1" destOrd="0" presId="urn:microsoft.com/office/officeart/2005/8/layout/venn1"/>
    <dgm:cxn modelId="{A38CDC49-71EB-441C-AFF7-1296E1D9C0AF}" type="presOf" srcId="{E019A979-7746-498A-9C15-1328EA7EA124}" destId="{D388CB36-CB95-4E1E-9CED-AB5EF5B366FA}" srcOrd="0" destOrd="0" presId="urn:microsoft.com/office/officeart/2005/8/layout/venn1"/>
    <dgm:cxn modelId="{1FA36F4A-EEB2-4CBF-8E76-89C3730F960C}" srcId="{9F55D9A9-F2AE-423F-AA53-E4854C132AD5}" destId="{E019A979-7746-498A-9C15-1328EA7EA124}" srcOrd="1" destOrd="0" parTransId="{B7750F96-1E1E-4EF6-AC4A-823DFF20F419}" sibTransId="{39558577-5AFE-4298-AF1E-40EFCD309B4B}"/>
    <dgm:cxn modelId="{7B4B5271-262C-492C-85BB-C6B0B890107E}" type="presOf" srcId="{C432431B-3A38-46A1-9C46-348E55DD5662}" destId="{4394AF2C-EAE1-4936-A288-8F0C2F97CA7F}" srcOrd="1" destOrd="0" presId="urn:microsoft.com/office/officeart/2005/8/layout/venn1"/>
    <dgm:cxn modelId="{0D8B7C8A-D902-47C9-B78D-7B1DC1110688}" srcId="{9F55D9A9-F2AE-423F-AA53-E4854C132AD5}" destId="{C432431B-3A38-46A1-9C46-348E55DD5662}" srcOrd="2" destOrd="0" parTransId="{0F75A704-6765-4DB8-AFB7-81FF50C0BB92}" sibTransId="{5B61888A-09F5-4A29-B959-6263D7E69BBF}"/>
    <dgm:cxn modelId="{3599FAAA-C265-443F-9CD7-562170130D5F}" type="presOf" srcId="{C432431B-3A38-46A1-9C46-348E55DD5662}" destId="{F1D75E83-9859-4B29-8C61-347535939B50}" srcOrd="0" destOrd="0" presId="urn:microsoft.com/office/officeart/2005/8/layout/venn1"/>
    <dgm:cxn modelId="{57C4D1B6-B9D3-48F0-8914-6CF92225A186}" type="presOf" srcId="{9207E85E-5D4D-454E-8947-4A8166284689}" destId="{6EC2FE12-1282-45CC-8C9B-4E8A06A2B8A1}" srcOrd="0" destOrd="0" presId="urn:microsoft.com/office/officeart/2005/8/layout/venn1"/>
    <dgm:cxn modelId="{D3257DC2-A80C-47DF-AE92-8BBCD5724877}" type="presOf" srcId="{9207E85E-5D4D-454E-8947-4A8166284689}" destId="{0C66208C-A69F-451E-8C68-1EE36279659E}" srcOrd="1" destOrd="0" presId="urn:microsoft.com/office/officeart/2005/8/layout/venn1"/>
    <dgm:cxn modelId="{927027DE-7E79-4780-BBFC-527898D3D9C3}" srcId="{9F55D9A9-F2AE-423F-AA53-E4854C132AD5}" destId="{9207E85E-5D4D-454E-8947-4A8166284689}" srcOrd="0" destOrd="0" parTransId="{DEE0DDB8-029E-4B58-B8A7-E524D1FB1BAE}" sibTransId="{3EC7F1DB-76C8-4234-954E-01F00F5018F3}"/>
    <dgm:cxn modelId="{615426E0-C75E-4BD4-BE72-B82116B8AEA9}" type="presOf" srcId="{9F55D9A9-F2AE-423F-AA53-E4854C132AD5}" destId="{E099C5E4-3D52-49AE-A716-284B5F2460FA}" srcOrd="0" destOrd="0" presId="urn:microsoft.com/office/officeart/2005/8/layout/venn1"/>
    <dgm:cxn modelId="{365318FA-16DA-40C1-847D-A41157F32894}" type="presParOf" srcId="{E099C5E4-3D52-49AE-A716-284B5F2460FA}" destId="{6EC2FE12-1282-45CC-8C9B-4E8A06A2B8A1}" srcOrd="0" destOrd="0" presId="urn:microsoft.com/office/officeart/2005/8/layout/venn1"/>
    <dgm:cxn modelId="{F6BDF5BA-DACB-434D-9FBF-82A1E68BCA97}" type="presParOf" srcId="{E099C5E4-3D52-49AE-A716-284B5F2460FA}" destId="{0C66208C-A69F-451E-8C68-1EE36279659E}" srcOrd="1" destOrd="0" presId="urn:microsoft.com/office/officeart/2005/8/layout/venn1"/>
    <dgm:cxn modelId="{FD7A9547-A31E-488D-910A-F6CB9295FC6F}" type="presParOf" srcId="{E099C5E4-3D52-49AE-A716-284B5F2460FA}" destId="{D388CB36-CB95-4E1E-9CED-AB5EF5B366FA}" srcOrd="2" destOrd="0" presId="urn:microsoft.com/office/officeart/2005/8/layout/venn1"/>
    <dgm:cxn modelId="{DB50DCC3-ED3A-4EA3-80F1-1FD253226599}" type="presParOf" srcId="{E099C5E4-3D52-49AE-A716-284B5F2460FA}" destId="{89786CDE-C3FD-418A-96ED-80980F69B463}" srcOrd="3" destOrd="0" presId="urn:microsoft.com/office/officeart/2005/8/layout/venn1"/>
    <dgm:cxn modelId="{7575809E-0953-41D3-9541-6AEE9886BFC9}" type="presParOf" srcId="{E099C5E4-3D52-49AE-A716-284B5F2460FA}" destId="{F1D75E83-9859-4B29-8C61-347535939B50}" srcOrd="4" destOrd="0" presId="urn:microsoft.com/office/officeart/2005/8/layout/venn1"/>
    <dgm:cxn modelId="{4B858066-946C-4B9E-949B-7A7BF18A1FC0}" type="presParOf" srcId="{E099C5E4-3D52-49AE-A716-284B5F2460FA}" destId="{4394AF2C-EAE1-4936-A288-8F0C2F97CA7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F55D9A9-F2AE-423F-AA53-E4854C132AD5}" type="doc">
      <dgm:prSet loTypeId="urn:microsoft.com/office/officeart/2005/8/layout/venn1" loCatId="relationship" qsTypeId="urn:microsoft.com/office/officeart/2005/8/quickstyle/simple1" qsCatId="simple" csTypeId="urn:microsoft.com/office/officeart/2005/8/colors/accent1_2" csCatId="accent1" phldr="1"/>
      <dgm:spPr/>
    </dgm:pt>
    <dgm:pt modelId="{9207E85E-5D4D-454E-8947-4A8166284689}">
      <dgm:prSet phldrT="[Text]"/>
      <dgm:spPr/>
      <dgm:t>
        <a:bodyPr/>
        <a:lstStyle/>
        <a:p>
          <a:r>
            <a:rPr lang="en-CA" dirty="0"/>
            <a:t>Social awareness</a:t>
          </a:r>
        </a:p>
      </dgm:t>
    </dgm:pt>
    <dgm:pt modelId="{DEE0DDB8-029E-4B58-B8A7-E524D1FB1BAE}" type="parTrans" cxnId="{927027DE-7E79-4780-BBFC-527898D3D9C3}">
      <dgm:prSet/>
      <dgm:spPr/>
      <dgm:t>
        <a:bodyPr/>
        <a:lstStyle/>
        <a:p>
          <a:endParaRPr lang="en-CA"/>
        </a:p>
      </dgm:t>
    </dgm:pt>
    <dgm:pt modelId="{3EC7F1DB-76C8-4234-954E-01F00F5018F3}" type="sibTrans" cxnId="{927027DE-7E79-4780-BBFC-527898D3D9C3}">
      <dgm:prSet/>
      <dgm:spPr/>
      <dgm:t>
        <a:bodyPr/>
        <a:lstStyle/>
        <a:p>
          <a:endParaRPr lang="en-CA"/>
        </a:p>
      </dgm:t>
    </dgm:pt>
    <dgm:pt modelId="{E019A979-7746-498A-9C15-1328EA7EA124}">
      <dgm:prSet phldrT="[Text]"/>
      <dgm:spPr/>
      <dgm:t>
        <a:bodyPr/>
        <a:lstStyle/>
        <a:p>
          <a:r>
            <a:rPr lang="en-CA" dirty="0"/>
            <a:t>Improved technology</a:t>
          </a:r>
        </a:p>
      </dgm:t>
    </dgm:pt>
    <dgm:pt modelId="{B7750F96-1E1E-4EF6-AC4A-823DFF20F419}" type="parTrans" cxnId="{1FA36F4A-EEB2-4CBF-8E76-89C3730F960C}">
      <dgm:prSet/>
      <dgm:spPr/>
      <dgm:t>
        <a:bodyPr/>
        <a:lstStyle/>
        <a:p>
          <a:endParaRPr lang="en-CA"/>
        </a:p>
      </dgm:t>
    </dgm:pt>
    <dgm:pt modelId="{39558577-5AFE-4298-AF1E-40EFCD309B4B}" type="sibTrans" cxnId="{1FA36F4A-EEB2-4CBF-8E76-89C3730F960C}">
      <dgm:prSet/>
      <dgm:spPr/>
      <dgm:t>
        <a:bodyPr/>
        <a:lstStyle/>
        <a:p>
          <a:endParaRPr lang="en-CA"/>
        </a:p>
      </dgm:t>
    </dgm:pt>
    <dgm:pt modelId="{C432431B-3A38-46A1-9C46-348E55DD5662}">
      <dgm:prSet phldrT="[Text]"/>
      <dgm:spPr/>
      <dgm:t>
        <a:bodyPr/>
        <a:lstStyle/>
        <a:p>
          <a:r>
            <a:rPr lang="en-CA" dirty="0"/>
            <a:t>Pandemic-created opportunities</a:t>
          </a:r>
        </a:p>
      </dgm:t>
    </dgm:pt>
    <dgm:pt modelId="{0F75A704-6765-4DB8-AFB7-81FF50C0BB92}" type="parTrans" cxnId="{0D8B7C8A-D902-47C9-B78D-7B1DC1110688}">
      <dgm:prSet/>
      <dgm:spPr/>
      <dgm:t>
        <a:bodyPr/>
        <a:lstStyle/>
        <a:p>
          <a:endParaRPr lang="en-CA"/>
        </a:p>
      </dgm:t>
    </dgm:pt>
    <dgm:pt modelId="{5B61888A-09F5-4A29-B959-6263D7E69BBF}" type="sibTrans" cxnId="{0D8B7C8A-D902-47C9-B78D-7B1DC1110688}">
      <dgm:prSet/>
      <dgm:spPr/>
      <dgm:t>
        <a:bodyPr/>
        <a:lstStyle/>
        <a:p>
          <a:endParaRPr lang="en-CA"/>
        </a:p>
      </dgm:t>
    </dgm:pt>
    <dgm:pt modelId="{E099C5E4-3D52-49AE-A716-284B5F2460FA}" type="pres">
      <dgm:prSet presAssocID="{9F55D9A9-F2AE-423F-AA53-E4854C132AD5}" presName="compositeShape" presStyleCnt="0">
        <dgm:presLayoutVars>
          <dgm:chMax val="7"/>
          <dgm:dir/>
          <dgm:resizeHandles val="exact"/>
        </dgm:presLayoutVars>
      </dgm:prSet>
      <dgm:spPr/>
    </dgm:pt>
    <dgm:pt modelId="{6EC2FE12-1282-45CC-8C9B-4E8A06A2B8A1}" type="pres">
      <dgm:prSet presAssocID="{9207E85E-5D4D-454E-8947-4A8166284689}" presName="circ1" presStyleLbl="vennNode1" presStyleIdx="0" presStyleCnt="3"/>
      <dgm:spPr/>
    </dgm:pt>
    <dgm:pt modelId="{0C66208C-A69F-451E-8C68-1EE36279659E}" type="pres">
      <dgm:prSet presAssocID="{9207E85E-5D4D-454E-8947-4A8166284689}" presName="circ1Tx" presStyleLbl="revTx" presStyleIdx="0" presStyleCnt="0">
        <dgm:presLayoutVars>
          <dgm:chMax val="0"/>
          <dgm:chPref val="0"/>
          <dgm:bulletEnabled val="1"/>
        </dgm:presLayoutVars>
      </dgm:prSet>
      <dgm:spPr/>
    </dgm:pt>
    <dgm:pt modelId="{D388CB36-CB95-4E1E-9CED-AB5EF5B366FA}" type="pres">
      <dgm:prSet presAssocID="{E019A979-7746-498A-9C15-1328EA7EA124}" presName="circ2" presStyleLbl="vennNode1" presStyleIdx="1" presStyleCnt="3"/>
      <dgm:spPr/>
    </dgm:pt>
    <dgm:pt modelId="{89786CDE-C3FD-418A-96ED-80980F69B463}" type="pres">
      <dgm:prSet presAssocID="{E019A979-7746-498A-9C15-1328EA7EA124}" presName="circ2Tx" presStyleLbl="revTx" presStyleIdx="0" presStyleCnt="0">
        <dgm:presLayoutVars>
          <dgm:chMax val="0"/>
          <dgm:chPref val="0"/>
          <dgm:bulletEnabled val="1"/>
        </dgm:presLayoutVars>
      </dgm:prSet>
      <dgm:spPr/>
    </dgm:pt>
    <dgm:pt modelId="{F1D75E83-9859-4B29-8C61-347535939B50}" type="pres">
      <dgm:prSet presAssocID="{C432431B-3A38-46A1-9C46-348E55DD5662}" presName="circ3" presStyleLbl="vennNode1" presStyleIdx="2" presStyleCnt="3"/>
      <dgm:spPr/>
    </dgm:pt>
    <dgm:pt modelId="{4394AF2C-EAE1-4936-A288-8F0C2F97CA7F}" type="pres">
      <dgm:prSet presAssocID="{C432431B-3A38-46A1-9C46-348E55DD5662}" presName="circ3Tx" presStyleLbl="revTx" presStyleIdx="0" presStyleCnt="0">
        <dgm:presLayoutVars>
          <dgm:chMax val="0"/>
          <dgm:chPref val="0"/>
          <dgm:bulletEnabled val="1"/>
        </dgm:presLayoutVars>
      </dgm:prSet>
      <dgm:spPr/>
    </dgm:pt>
  </dgm:ptLst>
  <dgm:cxnLst>
    <dgm:cxn modelId="{C06C8C09-6BC3-4EA2-A8C4-EC7BEB5F43E0}" type="presOf" srcId="{E019A979-7746-498A-9C15-1328EA7EA124}" destId="{89786CDE-C3FD-418A-96ED-80980F69B463}" srcOrd="1" destOrd="0" presId="urn:microsoft.com/office/officeart/2005/8/layout/venn1"/>
    <dgm:cxn modelId="{A38CDC49-71EB-441C-AFF7-1296E1D9C0AF}" type="presOf" srcId="{E019A979-7746-498A-9C15-1328EA7EA124}" destId="{D388CB36-CB95-4E1E-9CED-AB5EF5B366FA}" srcOrd="0" destOrd="0" presId="urn:microsoft.com/office/officeart/2005/8/layout/venn1"/>
    <dgm:cxn modelId="{1FA36F4A-EEB2-4CBF-8E76-89C3730F960C}" srcId="{9F55D9A9-F2AE-423F-AA53-E4854C132AD5}" destId="{E019A979-7746-498A-9C15-1328EA7EA124}" srcOrd="1" destOrd="0" parTransId="{B7750F96-1E1E-4EF6-AC4A-823DFF20F419}" sibTransId="{39558577-5AFE-4298-AF1E-40EFCD309B4B}"/>
    <dgm:cxn modelId="{7B4B5271-262C-492C-85BB-C6B0B890107E}" type="presOf" srcId="{C432431B-3A38-46A1-9C46-348E55DD5662}" destId="{4394AF2C-EAE1-4936-A288-8F0C2F97CA7F}" srcOrd="1" destOrd="0" presId="urn:microsoft.com/office/officeart/2005/8/layout/venn1"/>
    <dgm:cxn modelId="{0D8B7C8A-D902-47C9-B78D-7B1DC1110688}" srcId="{9F55D9A9-F2AE-423F-AA53-E4854C132AD5}" destId="{C432431B-3A38-46A1-9C46-348E55DD5662}" srcOrd="2" destOrd="0" parTransId="{0F75A704-6765-4DB8-AFB7-81FF50C0BB92}" sibTransId="{5B61888A-09F5-4A29-B959-6263D7E69BBF}"/>
    <dgm:cxn modelId="{3599FAAA-C265-443F-9CD7-562170130D5F}" type="presOf" srcId="{C432431B-3A38-46A1-9C46-348E55DD5662}" destId="{F1D75E83-9859-4B29-8C61-347535939B50}" srcOrd="0" destOrd="0" presId="urn:microsoft.com/office/officeart/2005/8/layout/venn1"/>
    <dgm:cxn modelId="{57C4D1B6-B9D3-48F0-8914-6CF92225A186}" type="presOf" srcId="{9207E85E-5D4D-454E-8947-4A8166284689}" destId="{6EC2FE12-1282-45CC-8C9B-4E8A06A2B8A1}" srcOrd="0" destOrd="0" presId="urn:microsoft.com/office/officeart/2005/8/layout/venn1"/>
    <dgm:cxn modelId="{D3257DC2-A80C-47DF-AE92-8BBCD5724877}" type="presOf" srcId="{9207E85E-5D4D-454E-8947-4A8166284689}" destId="{0C66208C-A69F-451E-8C68-1EE36279659E}" srcOrd="1" destOrd="0" presId="urn:microsoft.com/office/officeart/2005/8/layout/venn1"/>
    <dgm:cxn modelId="{927027DE-7E79-4780-BBFC-527898D3D9C3}" srcId="{9F55D9A9-F2AE-423F-AA53-E4854C132AD5}" destId="{9207E85E-5D4D-454E-8947-4A8166284689}" srcOrd="0" destOrd="0" parTransId="{DEE0DDB8-029E-4B58-B8A7-E524D1FB1BAE}" sibTransId="{3EC7F1DB-76C8-4234-954E-01F00F5018F3}"/>
    <dgm:cxn modelId="{615426E0-C75E-4BD4-BE72-B82116B8AEA9}" type="presOf" srcId="{9F55D9A9-F2AE-423F-AA53-E4854C132AD5}" destId="{E099C5E4-3D52-49AE-A716-284B5F2460FA}" srcOrd="0" destOrd="0" presId="urn:microsoft.com/office/officeart/2005/8/layout/venn1"/>
    <dgm:cxn modelId="{365318FA-16DA-40C1-847D-A41157F32894}" type="presParOf" srcId="{E099C5E4-3D52-49AE-A716-284B5F2460FA}" destId="{6EC2FE12-1282-45CC-8C9B-4E8A06A2B8A1}" srcOrd="0" destOrd="0" presId="urn:microsoft.com/office/officeart/2005/8/layout/venn1"/>
    <dgm:cxn modelId="{F6BDF5BA-DACB-434D-9FBF-82A1E68BCA97}" type="presParOf" srcId="{E099C5E4-3D52-49AE-A716-284B5F2460FA}" destId="{0C66208C-A69F-451E-8C68-1EE36279659E}" srcOrd="1" destOrd="0" presId="urn:microsoft.com/office/officeart/2005/8/layout/venn1"/>
    <dgm:cxn modelId="{FD7A9547-A31E-488D-910A-F6CB9295FC6F}" type="presParOf" srcId="{E099C5E4-3D52-49AE-A716-284B5F2460FA}" destId="{D388CB36-CB95-4E1E-9CED-AB5EF5B366FA}" srcOrd="2" destOrd="0" presId="urn:microsoft.com/office/officeart/2005/8/layout/venn1"/>
    <dgm:cxn modelId="{DB50DCC3-ED3A-4EA3-80F1-1FD253226599}" type="presParOf" srcId="{E099C5E4-3D52-49AE-A716-284B5F2460FA}" destId="{89786CDE-C3FD-418A-96ED-80980F69B463}" srcOrd="3" destOrd="0" presId="urn:microsoft.com/office/officeart/2005/8/layout/venn1"/>
    <dgm:cxn modelId="{7575809E-0953-41D3-9541-6AEE9886BFC9}" type="presParOf" srcId="{E099C5E4-3D52-49AE-A716-284B5F2460FA}" destId="{F1D75E83-9859-4B29-8C61-347535939B50}" srcOrd="4" destOrd="0" presId="urn:microsoft.com/office/officeart/2005/8/layout/venn1"/>
    <dgm:cxn modelId="{4B858066-946C-4B9E-949B-7A7BF18A1FC0}" type="presParOf" srcId="{E099C5E4-3D52-49AE-A716-284B5F2460FA}" destId="{4394AF2C-EAE1-4936-A288-8F0C2F97CA7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0438D66-75E9-4083-A113-E42C369113DA}"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AE84D730-FD65-4A67-A1AF-11A5A14F188F}">
      <dgm:prSet phldrT="[Text]"/>
      <dgm:spPr/>
      <dgm:t>
        <a:bodyPr/>
        <a:lstStyle/>
        <a:p>
          <a:r>
            <a:rPr lang="en-CA" dirty="0"/>
            <a:t>Evaluating OER</a:t>
          </a:r>
        </a:p>
      </dgm:t>
    </dgm:pt>
    <dgm:pt modelId="{AA875B08-0404-4BDF-8215-C2B48DD7A83E}" type="parTrans" cxnId="{A9C29DBB-1F34-484B-842D-DD006F71C3D8}">
      <dgm:prSet/>
      <dgm:spPr/>
      <dgm:t>
        <a:bodyPr/>
        <a:lstStyle/>
        <a:p>
          <a:endParaRPr lang="en-CA"/>
        </a:p>
      </dgm:t>
    </dgm:pt>
    <dgm:pt modelId="{51C4C1DC-1EFC-4816-8113-96549E1C7966}" type="sibTrans" cxnId="{A9C29DBB-1F34-484B-842D-DD006F71C3D8}">
      <dgm:prSet/>
      <dgm:spPr/>
      <dgm:t>
        <a:bodyPr/>
        <a:lstStyle/>
        <a:p>
          <a:endParaRPr lang="en-CA"/>
        </a:p>
      </dgm:t>
    </dgm:pt>
    <dgm:pt modelId="{2C0B3287-8267-44C7-A6BD-FCCADE212842}">
      <dgm:prSet phldrT="[Text]"/>
      <dgm:spPr/>
      <dgm:t>
        <a:bodyPr/>
        <a:lstStyle/>
        <a:p>
          <a:r>
            <a:rPr lang="en-CA" dirty="0"/>
            <a:t>Checklist</a:t>
          </a:r>
        </a:p>
      </dgm:t>
    </dgm:pt>
    <dgm:pt modelId="{5AFA2FA4-2632-4F85-9194-17A8DBF7AE9C}" type="parTrans" cxnId="{BAE0FA26-5947-42D7-A22F-CD1162C85460}">
      <dgm:prSet/>
      <dgm:spPr/>
      <dgm:t>
        <a:bodyPr/>
        <a:lstStyle/>
        <a:p>
          <a:endParaRPr lang="en-CA"/>
        </a:p>
      </dgm:t>
    </dgm:pt>
    <dgm:pt modelId="{2ECE935D-40FA-4772-A7B5-4170909DDDCE}" type="sibTrans" cxnId="{BAE0FA26-5947-42D7-A22F-CD1162C85460}">
      <dgm:prSet/>
      <dgm:spPr/>
      <dgm:t>
        <a:bodyPr/>
        <a:lstStyle/>
        <a:p>
          <a:endParaRPr lang="en-CA"/>
        </a:p>
      </dgm:t>
    </dgm:pt>
    <dgm:pt modelId="{CB768380-1535-4AD7-A7F4-112AB7864B44}">
      <dgm:prSet phldrT="[Text]"/>
      <dgm:spPr/>
      <dgm:t>
        <a:bodyPr/>
        <a:lstStyle/>
        <a:p>
          <a:r>
            <a:rPr lang="en-US" spc="70" dirty="0">
              <a:solidFill>
                <a:srgbClr val="3333B2"/>
              </a:solidFill>
              <a:latin typeface="Palatino Linotype"/>
              <a:cs typeface="Palatino Linotype"/>
            </a:rPr>
            <a:t>BCOER </a:t>
          </a:r>
          <a:r>
            <a:rPr lang="en-US" spc="10" dirty="0">
              <a:solidFill>
                <a:srgbClr val="3333B2"/>
              </a:solidFill>
              <a:latin typeface="Palatino Linotype"/>
              <a:cs typeface="Palatino Linotype"/>
            </a:rPr>
            <a:t>Librarians </a:t>
          </a:r>
          <a:r>
            <a:rPr lang="en-US" spc="35" dirty="0">
              <a:solidFill>
                <a:srgbClr val="3333B2"/>
              </a:solidFill>
              <a:latin typeface="Palatino Linotype"/>
              <a:cs typeface="Palatino Linotype"/>
            </a:rPr>
            <a:t>(2015). </a:t>
          </a:r>
          <a:r>
            <a:rPr lang="en-US" i="1" spc="30" dirty="0">
              <a:solidFill>
                <a:srgbClr val="3333B2"/>
              </a:solidFill>
              <a:latin typeface="Palatino Linotype"/>
              <a:cs typeface="Palatino Linotype"/>
            </a:rPr>
            <a:t>Faculty </a:t>
          </a:r>
          <a:r>
            <a:rPr lang="en-US" i="1" spc="50" dirty="0">
              <a:solidFill>
                <a:srgbClr val="3333B2"/>
              </a:solidFill>
              <a:latin typeface="Palatino Linotype"/>
              <a:cs typeface="Palatino Linotype"/>
            </a:rPr>
            <a:t>Guide </a:t>
          </a:r>
          <a:r>
            <a:rPr lang="en-US" i="1" spc="55" dirty="0">
              <a:solidFill>
                <a:srgbClr val="3333B2"/>
              </a:solidFill>
              <a:latin typeface="Palatino Linotype"/>
              <a:cs typeface="Palatino Linotype"/>
            </a:rPr>
            <a:t>for </a:t>
          </a:r>
          <a:r>
            <a:rPr lang="en-US" i="1" spc="30" dirty="0">
              <a:solidFill>
                <a:srgbClr val="3333B2"/>
              </a:solidFill>
              <a:latin typeface="Palatino Linotype"/>
              <a:cs typeface="Palatino Linotype"/>
            </a:rPr>
            <a:t>Evaluating </a:t>
          </a:r>
          <a:r>
            <a:rPr lang="en-US" i="1" spc="35" dirty="0">
              <a:solidFill>
                <a:srgbClr val="3333B2"/>
              </a:solidFill>
              <a:latin typeface="Palatino Linotype"/>
              <a:cs typeface="Palatino Linotype"/>
            </a:rPr>
            <a:t>Open </a:t>
          </a:r>
          <a:r>
            <a:rPr lang="en-US" i="1" spc="45" dirty="0">
              <a:solidFill>
                <a:srgbClr val="3333B2"/>
              </a:solidFill>
              <a:latin typeface="Palatino Linotype"/>
              <a:cs typeface="Palatino Linotype"/>
            </a:rPr>
            <a:t>Education </a:t>
          </a:r>
          <a:r>
            <a:rPr lang="en-US" i="1" spc="40" dirty="0">
              <a:solidFill>
                <a:srgbClr val="3333B2"/>
              </a:solidFill>
              <a:latin typeface="Palatino Linotype"/>
              <a:cs typeface="Palatino Linotype"/>
            </a:rPr>
            <a:t>Resources</a:t>
          </a:r>
          <a:r>
            <a:rPr lang="en-US" spc="40" dirty="0">
              <a:solidFill>
                <a:srgbClr val="3333B2"/>
              </a:solidFill>
              <a:latin typeface="Palatino Linotype"/>
              <a:cs typeface="Palatino Linotype"/>
            </a:rPr>
            <a:t>, </a:t>
          </a:r>
          <a:r>
            <a:rPr lang="en-US" spc="45" dirty="0">
              <a:solidFill>
                <a:srgbClr val="3333B2"/>
              </a:solidFill>
              <a:latin typeface="Palatino Linotype"/>
              <a:cs typeface="Palatino Linotype"/>
            </a:rPr>
            <a:t> </a:t>
          </a:r>
          <a:r>
            <a:rPr lang="en-US" dirty="0">
              <a:solidFill>
                <a:srgbClr val="3333B2"/>
              </a:solidFill>
              <a:latin typeface="Palatino Linotype"/>
              <a:cs typeface="Palatino Linotype"/>
            </a:rPr>
            <a:t>Licensed </a:t>
          </a:r>
          <a:r>
            <a:rPr lang="en-US" spc="-5" dirty="0">
              <a:solidFill>
                <a:srgbClr val="3333B2"/>
              </a:solidFill>
              <a:latin typeface="Palatino Linotype"/>
              <a:cs typeface="Palatino Linotype"/>
            </a:rPr>
            <a:t>under </a:t>
          </a:r>
          <a:r>
            <a:rPr lang="en-US" spc="20" dirty="0">
              <a:solidFill>
                <a:srgbClr val="3333B2"/>
              </a:solidFill>
              <a:latin typeface="Palatino Linotype"/>
              <a:cs typeface="Palatino Linotype"/>
            </a:rPr>
            <a:t>a </a:t>
          </a:r>
          <a:r>
            <a:rPr lang="en-US" spc="10" dirty="0">
              <a:solidFill>
                <a:srgbClr val="3333B2"/>
              </a:solidFill>
              <a:latin typeface="Palatino Linotype"/>
              <a:cs typeface="Palatino Linotype"/>
              <a:hlinkClick xmlns:r="http://schemas.openxmlformats.org/officeDocument/2006/relationships" r:id="rId1"/>
            </a:rPr>
            <a:t>Creative </a:t>
          </a:r>
          <a:r>
            <a:rPr lang="en-US" dirty="0">
              <a:solidFill>
                <a:srgbClr val="3333B2"/>
              </a:solidFill>
              <a:latin typeface="Palatino Linotype"/>
              <a:cs typeface="Palatino Linotype"/>
              <a:hlinkClick xmlns:r="http://schemas.openxmlformats.org/officeDocument/2006/relationships" r:id="rId1"/>
            </a:rPr>
            <a:t>Commons </a:t>
          </a:r>
          <a:r>
            <a:rPr lang="en-US" spc="15" dirty="0">
              <a:solidFill>
                <a:srgbClr val="3333B2"/>
              </a:solidFill>
              <a:latin typeface="Palatino Linotype"/>
              <a:cs typeface="Palatino Linotype"/>
              <a:hlinkClick xmlns:r="http://schemas.openxmlformats.org/officeDocument/2006/relationships" r:id="rId1"/>
            </a:rPr>
            <a:t>Attribution </a:t>
          </a:r>
          <a:r>
            <a:rPr lang="en-US" spc="25" dirty="0">
              <a:solidFill>
                <a:srgbClr val="3333B2"/>
              </a:solidFill>
              <a:latin typeface="Palatino Linotype"/>
              <a:cs typeface="Palatino Linotype"/>
              <a:hlinkClick xmlns:r="http://schemas.openxmlformats.org/officeDocument/2006/relationships" r:id="rId1"/>
            </a:rPr>
            <a:t>4.0 </a:t>
          </a:r>
          <a:r>
            <a:rPr lang="en-US" spc="15" dirty="0">
              <a:solidFill>
                <a:srgbClr val="3333B2"/>
              </a:solidFill>
              <a:latin typeface="Palatino Linotype"/>
              <a:cs typeface="Palatino Linotype"/>
              <a:hlinkClick xmlns:r="http://schemas.openxmlformats.org/officeDocument/2006/relationships" r:id="rId1"/>
            </a:rPr>
            <a:t>International </a:t>
          </a:r>
          <a:r>
            <a:rPr lang="en-US" spc="10" dirty="0">
              <a:solidFill>
                <a:srgbClr val="3333B2"/>
              </a:solidFill>
              <a:latin typeface="Palatino Linotype"/>
              <a:cs typeface="Palatino Linotype"/>
              <a:hlinkClick xmlns:r="http://schemas.openxmlformats.org/officeDocument/2006/relationships" r:id="rId1"/>
            </a:rPr>
            <a:t>License</a:t>
          </a:r>
          <a:r>
            <a:rPr lang="en-US" spc="10" dirty="0">
              <a:solidFill>
                <a:srgbClr val="3333B2"/>
              </a:solidFill>
              <a:latin typeface="Palatino Linotype"/>
              <a:cs typeface="Palatino Linotype"/>
            </a:rPr>
            <a:t>. Retrieved </a:t>
          </a:r>
          <a:r>
            <a:rPr lang="en-US" spc="15" dirty="0">
              <a:solidFill>
                <a:srgbClr val="3333B2"/>
              </a:solidFill>
              <a:latin typeface="Palatino Linotype"/>
              <a:cs typeface="Palatino Linotype"/>
            </a:rPr>
            <a:t> </a:t>
          </a:r>
          <a:r>
            <a:rPr lang="en-US" spc="-5" dirty="0">
              <a:solidFill>
                <a:srgbClr val="3333B2"/>
              </a:solidFill>
              <a:latin typeface="Palatino Linotype"/>
              <a:cs typeface="Palatino Linotype"/>
            </a:rPr>
            <a:t>from</a:t>
          </a:r>
          <a:r>
            <a:rPr lang="en-US" spc="105" dirty="0">
              <a:solidFill>
                <a:srgbClr val="3333B2"/>
              </a:solidFill>
              <a:latin typeface="Palatino Linotype"/>
              <a:cs typeface="Palatino Linotype"/>
            </a:rPr>
            <a:t> </a:t>
          </a:r>
          <a:r>
            <a:rPr lang="en-CA" spc="55" dirty="0">
              <a:solidFill>
                <a:srgbClr val="3333B2"/>
              </a:solidFill>
              <a:latin typeface="Palatino Linotype"/>
              <a:hlinkClick xmlns:r="http://schemas.openxmlformats.org/officeDocument/2006/relationships" r:id="rId2"/>
            </a:rPr>
            <a:t>https://open.bccampus.ca/files/2014/07/Faculty-Guide-22-Apr-15.pdf</a:t>
          </a:r>
          <a:r>
            <a:rPr lang="en-CA" spc="55" dirty="0">
              <a:solidFill>
                <a:srgbClr val="3333B2"/>
              </a:solidFill>
              <a:latin typeface="Palatino Linotype"/>
            </a:rPr>
            <a:t> </a:t>
          </a:r>
          <a:endParaRPr lang="en-CA" dirty="0"/>
        </a:p>
      </dgm:t>
    </dgm:pt>
    <dgm:pt modelId="{43AF7085-BC8E-4A53-A881-438B00E1E381}" type="parTrans" cxnId="{03A90A08-B7C4-4478-AB04-E8F5A0DD7EEC}">
      <dgm:prSet/>
      <dgm:spPr/>
      <dgm:t>
        <a:bodyPr/>
        <a:lstStyle/>
        <a:p>
          <a:endParaRPr lang="en-CA"/>
        </a:p>
      </dgm:t>
    </dgm:pt>
    <dgm:pt modelId="{B513C74D-CFBB-4872-8896-2E1C255ECED8}" type="sibTrans" cxnId="{03A90A08-B7C4-4478-AB04-E8F5A0DD7EEC}">
      <dgm:prSet/>
      <dgm:spPr/>
      <dgm:t>
        <a:bodyPr/>
        <a:lstStyle/>
        <a:p>
          <a:endParaRPr lang="en-CA"/>
        </a:p>
      </dgm:t>
    </dgm:pt>
    <dgm:pt modelId="{1C3B8FE5-D6DB-4AB4-B558-047642A8C60C}" type="pres">
      <dgm:prSet presAssocID="{80438D66-75E9-4083-A113-E42C369113DA}" presName="Name0" presStyleCnt="0">
        <dgm:presLayoutVars>
          <dgm:chMax/>
          <dgm:chPref val="3"/>
          <dgm:dir/>
          <dgm:animOne val="branch"/>
          <dgm:animLvl val="lvl"/>
        </dgm:presLayoutVars>
      </dgm:prSet>
      <dgm:spPr/>
    </dgm:pt>
    <dgm:pt modelId="{533B7950-E970-4D60-88AA-1F15D57D6C5A}" type="pres">
      <dgm:prSet presAssocID="{AE84D730-FD65-4A67-A1AF-11A5A14F188F}" presName="composite" presStyleCnt="0"/>
      <dgm:spPr/>
    </dgm:pt>
    <dgm:pt modelId="{6B55C552-915A-4806-9249-FFFAB3E80D11}" type="pres">
      <dgm:prSet presAssocID="{AE84D730-FD65-4A67-A1AF-11A5A14F188F}" presName="FirstChild" presStyleLbl="revTx" presStyleIdx="0" presStyleCnt="2">
        <dgm:presLayoutVars>
          <dgm:chMax val="0"/>
          <dgm:chPref val="0"/>
          <dgm:bulletEnabled val="1"/>
        </dgm:presLayoutVars>
      </dgm:prSet>
      <dgm:spPr/>
    </dgm:pt>
    <dgm:pt modelId="{41030140-E2B3-4DC8-960A-0DEFF959990B}" type="pres">
      <dgm:prSet presAssocID="{AE84D730-FD65-4A67-A1AF-11A5A14F188F}" presName="Parent" presStyleLbl="alignNode1" presStyleIdx="0" presStyleCnt="1">
        <dgm:presLayoutVars>
          <dgm:chMax val="3"/>
          <dgm:chPref val="3"/>
          <dgm:bulletEnabled val="1"/>
        </dgm:presLayoutVars>
      </dgm:prSet>
      <dgm:spPr/>
    </dgm:pt>
    <dgm:pt modelId="{54934AC0-1723-4B9C-A08B-CF65E36FEEFB}" type="pres">
      <dgm:prSet presAssocID="{AE84D730-FD65-4A67-A1AF-11A5A14F188F}" presName="Accent" presStyleLbl="parChTrans1D1" presStyleIdx="0" presStyleCnt="1"/>
      <dgm:spPr/>
    </dgm:pt>
    <dgm:pt modelId="{5781165F-0BDF-46EF-B8F6-962A0B30B689}" type="pres">
      <dgm:prSet presAssocID="{AE84D730-FD65-4A67-A1AF-11A5A14F188F}" presName="Child" presStyleLbl="revTx" presStyleIdx="1" presStyleCnt="2">
        <dgm:presLayoutVars>
          <dgm:chMax val="0"/>
          <dgm:chPref val="0"/>
          <dgm:bulletEnabled val="1"/>
        </dgm:presLayoutVars>
      </dgm:prSet>
      <dgm:spPr/>
    </dgm:pt>
  </dgm:ptLst>
  <dgm:cxnLst>
    <dgm:cxn modelId="{03A90A08-B7C4-4478-AB04-E8F5A0DD7EEC}" srcId="{AE84D730-FD65-4A67-A1AF-11A5A14F188F}" destId="{CB768380-1535-4AD7-A7F4-112AB7864B44}" srcOrd="1" destOrd="0" parTransId="{43AF7085-BC8E-4A53-A881-438B00E1E381}" sibTransId="{B513C74D-CFBB-4872-8896-2E1C255ECED8}"/>
    <dgm:cxn modelId="{9529180B-E3B8-4C82-AB90-11006EC95E90}" type="presOf" srcId="{CB768380-1535-4AD7-A7F4-112AB7864B44}" destId="{5781165F-0BDF-46EF-B8F6-962A0B30B689}" srcOrd="0" destOrd="0" presId="urn:microsoft.com/office/officeart/2011/layout/TabList"/>
    <dgm:cxn modelId="{A22BAA1E-7966-4723-8263-D9B62CF4A523}" type="presOf" srcId="{80438D66-75E9-4083-A113-E42C369113DA}" destId="{1C3B8FE5-D6DB-4AB4-B558-047642A8C60C}" srcOrd="0" destOrd="0" presId="urn:microsoft.com/office/officeart/2011/layout/TabList"/>
    <dgm:cxn modelId="{BAE0FA26-5947-42D7-A22F-CD1162C85460}" srcId="{AE84D730-FD65-4A67-A1AF-11A5A14F188F}" destId="{2C0B3287-8267-44C7-A6BD-FCCADE212842}" srcOrd="0" destOrd="0" parTransId="{5AFA2FA4-2632-4F85-9194-17A8DBF7AE9C}" sibTransId="{2ECE935D-40FA-4772-A7B5-4170909DDDCE}"/>
    <dgm:cxn modelId="{2C0C058F-4F85-4329-843B-38865354499B}" type="presOf" srcId="{AE84D730-FD65-4A67-A1AF-11A5A14F188F}" destId="{41030140-E2B3-4DC8-960A-0DEFF959990B}" srcOrd="0" destOrd="0" presId="urn:microsoft.com/office/officeart/2011/layout/TabList"/>
    <dgm:cxn modelId="{E3F8D6A9-439F-44BC-95A2-A183ED8EF43B}" type="presOf" srcId="{2C0B3287-8267-44C7-A6BD-FCCADE212842}" destId="{6B55C552-915A-4806-9249-FFFAB3E80D11}" srcOrd="0" destOrd="0" presId="urn:microsoft.com/office/officeart/2011/layout/TabList"/>
    <dgm:cxn modelId="{A9C29DBB-1F34-484B-842D-DD006F71C3D8}" srcId="{80438D66-75E9-4083-A113-E42C369113DA}" destId="{AE84D730-FD65-4A67-A1AF-11A5A14F188F}" srcOrd="0" destOrd="0" parTransId="{AA875B08-0404-4BDF-8215-C2B48DD7A83E}" sibTransId="{51C4C1DC-1EFC-4816-8113-96549E1C7966}"/>
    <dgm:cxn modelId="{7A1B98A6-2AA7-4ED2-AA0F-6478D43389E1}" type="presParOf" srcId="{1C3B8FE5-D6DB-4AB4-B558-047642A8C60C}" destId="{533B7950-E970-4D60-88AA-1F15D57D6C5A}" srcOrd="0" destOrd="0" presId="urn:microsoft.com/office/officeart/2011/layout/TabList"/>
    <dgm:cxn modelId="{F59CF83D-F3FC-49E7-B6CA-AC3D5B61F299}" type="presParOf" srcId="{533B7950-E970-4D60-88AA-1F15D57D6C5A}" destId="{6B55C552-915A-4806-9249-FFFAB3E80D11}" srcOrd="0" destOrd="0" presId="urn:microsoft.com/office/officeart/2011/layout/TabList"/>
    <dgm:cxn modelId="{27B4AD40-0C56-4986-9464-0EF27784626A}" type="presParOf" srcId="{533B7950-E970-4D60-88AA-1F15D57D6C5A}" destId="{41030140-E2B3-4DC8-960A-0DEFF959990B}" srcOrd="1" destOrd="0" presId="urn:microsoft.com/office/officeart/2011/layout/TabList"/>
    <dgm:cxn modelId="{E32234FD-9D56-41DD-8AF1-07989DBCCD46}" type="presParOf" srcId="{533B7950-E970-4D60-88AA-1F15D57D6C5A}" destId="{54934AC0-1723-4B9C-A08B-CF65E36FEEFB}" srcOrd="2" destOrd="0" presId="urn:microsoft.com/office/officeart/2011/layout/TabList"/>
    <dgm:cxn modelId="{EE385D2E-D05A-473A-A9BF-DD6083EA4119}" type="presParOf" srcId="{1C3B8FE5-D6DB-4AB4-B558-047642A8C60C}" destId="{5781165F-0BDF-46EF-B8F6-962A0B30B689}" srcOrd="1"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565445-759E-4D55-9CD1-B25E4340FCE3}">
      <dsp:nvSpPr>
        <dsp:cNvPr id="0" name=""/>
        <dsp:cNvSpPr/>
      </dsp:nvSpPr>
      <dsp:spPr>
        <a:xfrm>
          <a:off x="561602" y="1672183"/>
          <a:ext cx="2229520" cy="1948881"/>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marL="171450" lvl="1" indent="-171450" algn="l" defTabSz="711200">
            <a:lnSpc>
              <a:spcPct val="90000"/>
            </a:lnSpc>
            <a:spcBef>
              <a:spcPct val="0"/>
            </a:spcBef>
            <a:spcAft>
              <a:spcPct val="15000"/>
            </a:spcAft>
            <a:buChar char="•"/>
          </a:pPr>
          <a:r>
            <a:rPr lang="en-CA" sz="1600" kern="1200" dirty="0"/>
            <a:t>Familiar</a:t>
          </a:r>
        </a:p>
        <a:p>
          <a:pPr marL="171450" lvl="1" indent="-171450" algn="l" defTabSz="711200">
            <a:lnSpc>
              <a:spcPct val="90000"/>
            </a:lnSpc>
            <a:spcBef>
              <a:spcPct val="0"/>
            </a:spcBef>
            <a:spcAft>
              <a:spcPct val="15000"/>
            </a:spcAft>
            <a:buChar char="•"/>
          </a:pPr>
          <a:r>
            <a:rPr lang="en-CA" sz="1600" kern="1200" dirty="0"/>
            <a:t>Resources </a:t>
          </a:r>
        </a:p>
      </dsp:txBody>
      <dsp:txXfrm>
        <a:off x="1118982" y="1964515"/>
        <a:ext cx="1086891" cy="1364217"/>
      </dsp:txXfrm>
    </dsp:sp>
    <dsp:sp modelId="{D8DC6727-AC85-4165-BE2A-F2DD77BC63FE}">
      <dsp:nvSpPr>
        <dsp:cNvPr id="0" name=""/>
        <dsp:cNvSpPr/>
      </dsp:nvSpPr>
      <dsp:spPr>
        <a:xfrm>
          <a:off x="4222" y="2089244"/>
          <a:ext cx="1114760" cy="11147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CA" sz="1300" kern="1200" dirty="0"/>
            <a:t>Proprietary</a:t>
          </a:r>
        </a:p>
      </dsp:txBody>
      <dsp:txXfrm>
        <a:off x="167475" y="2252497"/>
        <a:ext cx="788254" cy="788254"/>
      </dsp:txXfrm>
    </dsp:sp>
    <dsp:sp modelId="{C588D270-6723-4BF6-9F08-B13F086BE06F}">
      <dsp:nvSpPr>
        <dsp:cNvPr id="0" name=""/>
        <dsp:cNvSpPr/>
      </dsp:nvSpPr>
      <dsp:spPr>
        <a:xfrm>
          <a:off x="3487848" y="1672183"/>
          <a:ext cx="2229520" cy="1948881"/>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marL="171450" lvl="1" indent="-171450" algn="l" defTabSz="711200">
            <a:lnSpc>
              <a:spcPct val="90000"/>
            </a:lnSpc>
            <a:spcBef>
              <a:spcPct val="0"/>
            </a:spcBef>
            <a:spcAft>
              <a:spcPct val="15000"/>
            </a:spcAft>
            <a:buChar char="•"/>
          </a:pPr>
          <a:r>
            <a:rPr lang="en-CA" sz="1600" kern="1200" dirty="0"/>
            <a:t>Redesign</a:t>
          </a:r>
        </a:p>
        <a:p>
          <a:pPr marL="171450" lvl="1" indent="-171450" algn="l" defTabSz="711200">
            <a:lnSpc>
              <a:spcPct val="90000"/>
            </a:lnSpc>
            <a:spcBef>
              <a:spcPct val="0"/>
            </a:spcBef>
            <a:spcAft>
              <a:spcPct val="15000"/>
            </a:spcAft>
            <a:buChar char="•"/>
          </a:pPr>
          <a:r>
            <a:rPr lang="en-CA" sz="1600" kern="1200" dirty="0"/>
            <a:t>Write own content</a:t>
          </a:r>
        </a:p>
      </dsp:txBody>
      <dsp:txXfrm>
        <a:off x="4045228" y="1964515"/>
        <a:ext cx="1086891" cy="1364217"/>
      </dsp:txXfrm>
    </dsp:sp>
    <dsp:sp modelId="{636D1654-D998-4571-9958-104133F85F67}">
      <dsp:nvSpPr>
        <dsp:cNvPr id="0" name=""/>
        <dsp:cNvSpPr/>
      </dsp:nvSpPr>
      <dsp:spPr>
        <a:xfrm>
          <a:off x="2930468" y="2089244"/>
          <a:ext cx="1114760" cy="11147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CA" sz="1300" kern="1200" dirty="0"/>
            <a:t>Transition</a:t>
          </a:r>
        </a:p>
      </dsp:txBody>
      <dsp:txXfrm>
        <a:off x="3093721" y="2252497"/>
        <a:ext cx="788254" cy="788254"/>
      </dsp:txXfrm>
    </dsp:sp>
    <dsp:sp modelId="{009BCBD3-A105-4CFF-BE33-B1E6890CF6EF}">
      <dsp:nvSpPr>
        <dsp:cNvPr id="0" name=""/>
        <dsp:cNvSpPr/>
      </dsp:nvSpPr>
      <dsp:spPr>
        <a:xfrm>
          <a:off x="6414093" y="1672183"/>
          <a:ext cx="2229520" cy="1948881"/>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marL="171450" lvl="1" indent="-171450" algn="l" defTabSz="711200">
            <a:lnSpc>
              <a:spcPct val="90000"/>
            </a:lnSpc>
            <a:spcBef>
              <a:spcPct val="0"/>
            </a:spcBef>
            <a:spcAft>
              <a:spcPct val="15000"/>
            </a:spcAft>
            <a:buChar char="•"/>
          </a:pPr>
          <a:r>
            <a:rPr lang="en-CA" sz="1600" kern="1200" dirty="0"/>
            <a:t>Free, peer reviewed</a:t>
          </a:r>
        </a:p>
        <a:p>
          <a:pPr marL="171450" lvl="1" indent="-171450" algn="l" defTabSz="711200">
            <a:lnSpc>
              <a:spcPct val="90000"/>
            </a:lnSpc>
            <a:spcBef>
              <a:spcPct val="0"/>
            </a:spcBef>
            <a:spcAft>
              <a:spcPct val="15000"/>
            </a:spcAft>
            <a:buChar char="•"/>
          </a:pPr>
          <a:r>
            <a:rPr lang="en-CA" sz="1600" kern="1200" dirty="0"/>
            <a:t>Adaptable </a:t>
          </a:r>
        </a:p>
      </dsp:txBody>
      <dsp:txXfrm>
        <a:off x="6971474" y="1964515"/>
        <a:ext cx="1086891" cy="1364217"/>
      </dsp:txXfrm>
    </dsp:sp>
    <dsp:sp modelId="{3B43B0B8-A7C5-43D6-A23E-D664A630C196}">
      <dsp:nvSpPr>
        <dsp:cNvPr id="0" name=""/>
        <dsp:cNvSpPr/>
      </dsp:nvSpPr>
      <dsp:spPr>
        <a:xfrm>
          <a:off x="5856713" y="2089244"/>
          <a:ext cx="1114760" cy="11147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CA" sz="1300" kern="1200" dirty="0"/>
            <a:t>OpenStax</a:t>
          </a:r>
        </a:p>
      </dsp:txBody>
      <dsp:txXfrm>
        <a:off x="6019966" y="2252497"/>
        <a:ext cx="788254" cy="7882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48B3D0-CE3E-4802-882D-CBCE3AC95DF0}">
      <dsp:nvSpPr>
        <dsp:cNvPr id="0" name=""/>
        <dsp:cNvSpPr/>
      </dsp:nvSpPr>
      <dsp:spPr>
        <a:xfrm>
          <a:off x="0" y="4479529"/>
          <a:ext cx="105156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FB1648-11BE-4391-9A59-A137D177024B}">
      <dsp:nvSpPr>
        <dsp:cNvPr id="0" name=""/>
        <dsp:cNvSpPr/>
      </dsp:nvSpPr>
      <dsp:spPr>
        <a:xfrm>
          <a:off x="0" y="2555500"/>
          <a:ext cx="105156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829975-C73B-4CC3-9B05-7F22F488FD0F}">
      <dsp:nvSpPr>
        <dsp:cNvPr id="0" name=""/>
        <dsp:cNvSpPr/>
      </dsp:nvSpPr>
      <dsp:spPr>
        <a:xfrm>
          <a:off x="0" y="631471"/>
          <a:ext cx="105156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A976B3-05C6-41D6-A09F-30BFA5B93EA9}">
      <dsp:nvSpPr>
        <dsp:cNvPr id="0" name=""/>
        <dsp:cNvSpPr/>
      </dsp:nvSpPr>
      <dsp:spPr>
        <a:xfrm>
          <a:off x="2734055" y="704"/>
          <a:ext cx="7781544" cy="6307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2865" tIns="62865" rIns="62865" bIns="62865" numCol="1" spcCol="1270" anchor="b" anchorCtr="0">
          <a:noAutofit/>
        </a:bodyPr>
        <a:lstStyle/>
        <a:p>
          <a:pPr marL="0" lvl="0" indent="0" algn="l" defTabSz="1466850">
            <a:lnSpc>
              <a:spcPct val="90000"/>
            </a:lnSpc>
            <a:spcBef>
              <a:spcPct val="0"/>
            </a:spcBef>
            <a:spcAft>
              <a:spcPct val="35000"/>
            </a:spcAft>
            <a:buNone/>
          </a:pPr>
          <a:r>
            <a:rPr lang="en-CA" sz="3300" kern="1200" dirty="0"/>
            <a:t> When you really want a textbook</a:t>
          </a:r>
        </a:p>
      </dsp:txBody>
      <dsp:txXfrm>
        <a:off x="2734055" y="704"/>
        <a:ext cx="7781544" cy="630767"/>
      </dsp:txXfrm>
    </dsp:sp>
    <dsp:sp modelId="{CB00238B-7C96-496C-ACEC-04A84371CDCF}">
      <dsp:nvSpPr>
        <dsp:cNvPr id="0" name=""/>
        <dsp:cNvSpPr/>
      </dsp:nvSpPr>
      <dsp:spPr>
        <a:xfrm>
          <a:off x="0" y="704"/>
          <a:ext cx="2734056" cy="630767"/>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en-CA" sz="3300" kern="1200" dirty="0"/>
            <a:t>OpenStax</a:t>
          </a:r>
        </a:p>
      </dsp:txBody>
      <dsp:txXfrm>
        <a:off x="30797" y="31501"/>
        <a:ext cx="2672462" cy="599970"/>
      </dsp:txXfrm>
    </dsp:sp>
    <dsp:sp modelId="{E823A8F4-FC83-4C4A-82A2-39FC2231769D}">
      <dsp:nvSpPr>
        <dsp:cNvPr id="0" name=""/>
        <dsp:cNvSpPr/>
      </dsp:nvSpPr>
      <dsp:spPr>
        <a:xfrm>
          <a:off x="0" y="631471"/>
          <a:ext cx="10515600" cy="1261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marL="114300" lvl="1" indent="-114300" algn="l" defTabSz="666750">
            <a:lnSpc>
              <a:spcPct val="90000"/>
            </a:lnSpc>
            <a:spcBef>
              <a:spcPct val="0"/>
            </a:spcBef>
            <a:spcAft>
              <a:spcPct val="15000"/>
            </a:spcAft>
            <a:buChar char="•"/>
          </a:pPr>
          <a:r>
            <a:rPr lang="en-CA" sz="1500" kern="1200" dirty="0"/>
            <a:t>Open source, peer reviewed</a:t>
          </a:r>
        </a:p>
        <a:p>
          <a:pPr marL="114300" lvl="1" indent="-114300" algn="l" defTabSz="666750">
            <a:lnSpc>
              <a:spcPct val="90000"/>
            </a:lnSpc>
            <a:spcBef>
              <a:spcPct val="0"/>
            </a:spcBef>
            <a:spcAft>
              <a:spcPct val="15000"/>
            </a:spcAft>
            <a:buChar char="•"/>
          </a:pPr>
          <a:r>
            <a:rPr lang="en-CA" sz="1500" kern="1200" dirty="0"/>
            <a:t>Interactive, adaptable</a:t>
          </a:r>
        </a:p>
        <a:p>
          <a:pPr marL="114300" lvl="1" indent="-114300" algn="l" defTabSz="666750">
            <a:lnSpc>
              <a:spcPct val="90000"/>
            </a:lnSpc>
            <a:spcBef>
              <a:spcPct val="0"/>
            </a:spcBef>
            <a:spcAft>
              <a:spcPct val="15000"/>
            </a:spcAft>
            <a:buChar char="•"/>
          </a:pPr>
          <a:r>
            <a:rPr lang="en-CA" sz="1500" kern="1200" dirty="0"/>
            <a:t>Free, online, PDF</a:t>
          </a:r>
        </a:p>
        <a:p>
          <a:pPr marL="114300" lvl="1" indent="-114300" algn="l" defTabSz="666750">
            <a:lnSpc>
              <a:spcPct val="90000"/>
            </a:lnSpc>
            <a:spcBef>
              <a:spcPct val="0"/>
            </a:spcBef>
            <a:spcAft>
              <a:spcPct val="15000"/>
            </a:spcAft>
            <a:buChar char="•"/>
          </a:pPr>
          <a:r>
            <a:rPr lang="en-CA" sz="1500" kern="1200" dirty="0"/>
            <a:t>Rice University, Texas</a:t>
          </a:r>
        </a:p>
        <a:p>
          <a:pPr marL="114300" lvl="1" indent="-114300" algn="l" defTabSz="666750">
            <a:lnSpc>
              <a:spcPct val="90000"/>
            </a:lnSpc>
            <a:spcBef>
              <a:spcPct val="0"/>
            </a:spcBef>
            <a:spcAft>
              <a:spcPct val="15000"/>
            </a:spcAft>
            <a:buChar char="•"/>
          </a:pPr>
          <a:r>
            <a:rPr lang="en-CA" sz="1500" kern="1200" dirty="0">
              <a:hlinkClick xmlns:r="http://schemas.openxmlformats.org/officeDocument/2006/relationships" r:id="rId1"/>
            </a:rPr>
            <a:t>https://openstax.org/subjects</a:t>
          </a:r>
          <a:r>
            <a:rPr lang="en-CA" sz="1500" kern="1200" dirty="0"/>
            <a:t>   </a:t>
          </a:r>
        </a:p>
      </dsp:txBody>
      <dsp:txXfrm>
        <a:off x="0" y="631471"/>
        <a:ext cx="10515600" cy="1261723"/>
      </dsp:txXfrm>
    </dsp:sp>
    <dsp:sp modelId="{D5EB887E-ABEE-4095-9FB2-C6ADBCFCACA4}">
      <dsp:nvSpPr>
        <dsp:cNvPr id="0" name=""/>
        <dsp:cNvSpPr/>
      </dsp:nvSpPr>
      <dsp:spPr>
        <a:xfrm>
          <a:off x="2734055" y="1924733"/>
          <a:ext cx="7781544" cy="6307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2865" tIns="62865" rIns="62865" bIns="62865" numCol="1" spcCol="1270" anchor="b" anchorCtr="0">
          <a:noAutofit/>
        </a:bodyPr>
        <a:lstStyle/>
        <a:p>
          <a:pPr marL="0" lvl="0" indent="0" algn="l" defTabSz="1466850">
            <a:lnSpc>
              <a:spcPct val="90000"/>
            </a:lnSpc>
            <a:spcBef>
              <a:spcPct val="0"/>
            </a:spcBef>
            <a:spcAft>
              <a:spcPct val="35000"/>
            </a:spcAft>
            <a:buNone/>
          </a:pPr>
          <a:r>
            <a:rPr lang="en-CA" sz="3300" kern="1200" dirty="0"/>
            <a:t>Open Textbook Collection</a:t>
          </a:r>
        </a:p>
      </dsp:txBody>
      <dsp:txXfrm>
        <a:off x="2734055" y="1924733"/>
        <a:ext cx="7781544" cy="630767"/>
      </dsp:txXfrm>
    </dsp:sp>
    <dsp:sp modelId="{9253B71C-9557-4DE4-BCF7-074F9F82480F}">
      <dsp:nvSpPr>
        <dsp:cNvPr id="0" name=""/>
        <dsp:cNvSpPr/>
      </dsp:nvSpPr>
      <dsp:spPr>
        <a:xfrm>
          <a:off x="0" y="1924733"/>
          <a:ext cx="2734056" cy="630767"/>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en-CA" sz="3300" kern="1200" dirty="0" err="1"/>
            <a:t>BCcampus</a:t>
          </a:r>
          <a:r>
            <a:rPr lang="en-CA" sz="3300" kern="1200" dirty="0"/>
            <a:t> </a:t>
          </a:r>
        </a:p>
      </dsp:txBody>
      <dsp:txXfrm>
        <a:off x="30797" y="1955530"/>
        <a:ext cx="2672462" cy="599970"/>
      </dsp:txXfrm>
    </dsp:sp>
    <dsp:sp modelId="{B41933A4-CC75-46E8-AC5F-E6A4BBD3A02B}">
      <dsp:nvSpPr>
        <dsp:cNvPr id="0" name=""/>
        <dsp:cNvSpPr/>
      </dsp:nvSpPr>
      <dsp:spPr>
        <a:xfrm>
          <a:off x="0" y="2555500"/>
          <a:ext cx="10515600" cy="1261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marL="114300" lvl="1" indent="-114300" algn="l" defTabSz="666750">
            <a:lnSpc>
              <a:spcPct val="90000"/>
            </a:lnSpc>
            <a:spcBef>
              <a:spcPct val="0"/>
            </a:spcBef>
            <a:spcAft>
              <a:spcPct val="15000"/>
            </a:spcAft>
            <a:buChar char="•"/>
          </a:pPr>
          <a:r>
            <a:rPr lang="en-CA" sz="1500" kern="1200" dirty="0"/>
            <a:t>Committed to accessibility</a:t>
          </a:r>
        </a:p>
        <a:p>
          <a:pPr marL="114300" lvl="1" indent="-114300" algn="l" defTabSz="666750">
            <a:lnSpc>
              <a:spcPct val="90000"/>
            </a:lnSpc>
            <a:spcBef>
              <a:spcPct val="0"/>
            </a:spcBef>
            <a:spcAft>
              <a:spcPct val="15000"/>
            </a:spcAft>
            <a:buChar char="•"/>
          </a:pPr>
          <a:r>
            <a:rPr lang="en-CA" sz="1500" kern="1200" dirty="0"/>
            <a:t>Actively encourage OER development (ex. Canadian version of Concepts of Biology)</a:t>
          </a:r>
        </a:p>
        <a:p>
          <a:pPr marL="114300" lvl="1" indent="-114300" algn="l" defTabSz="666750">
            <a:lnSpc>
              <a:spcPct val="90000"/>
            </a:lnSpc>
            <a:spcBef>
              <a:spcPct val="0"/>
            </a:spcBef>
            <a:spcAft>
              <a:spcPct val="15000"/>
            </a:spcAft>
            <a:buChar char="•"/>
          </a:pPr>
          <a:r>
            <a:rPr lang="en-US" sz="1500" kern="1200" dirty="0"/>
            <a:t>Review open-source textbooks from various sources</a:t>
          </a:r>
          <a:endParaRPr lang="en-CA" sz="1500" kern="1200" dirty="0"/>
        </a:p>
        <a:p>
          <a:pPr marL="114300" lvl="1" indent="-114300" algn="l" defTabSz="666750">
            <a:lnSpc>
              <a:spcPct val="90000"/>
            </a:lnSpc>
            <a:spcBef>
              <a:spcPct val="0"/>
            </a:spcBef>
            <a:spcAft>
              <a:spcPct val="15000"/>
            </a:spcAft>
            <a:buChar char="•"/>
          </a:pPr>
          <a:r>
            <a:rPr lang="en-CA" sz="1500" kern="1200" dirty="0">
              <a:hlinkClick xmlns:r="http://schemas.openxmlformats.org/officeDocument/2006/relationships" r:id="rId2"/>
            </a:rPr>
            <a:t>https://open.bccampus.ca/browse-our-collection/find-open-textbooks/?subject=Biology</a:t>
          </a:r>
          <a:r>
            <a:rPr lang="en-CA" sz="1500" kern="1200" dirty="0"/>
            <a:t>  </a:t>
          </a:r>
        </a:p>
      </dsp:txBody>
      <dsp:txXfrm>
        <a:off x="0" y="2555500"/>
        <a:ext cx="10515600" cy="1261723"/>
      </dsp:txXfrm>
    </dsp:sp>
    <dsp:sp modelId="{5FD90C2F-F784-41AB-92DD-98CC7BA057E8}">
      <dsp:nvSpPr>
        <dsp:cNvPr id="0" name=""/>
        <dsp:cNvSpPr/>
      </dsp:nvSpPr>
      <dsp:spPr>
        <a:xfrm>
          <a:off x="2734055" y="3848762"/>
          <a:ext cx="7781544" cy="6307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2865" tIns="62865" rIns="62865" bIns="62865" numCol="1" spcCol="1270" anchor="b" anchorCtr="0">
          <a:noAutofit/>
        </a:bodyPr>
        <a:lstStyle/>
        <a:p>
          <a:pPr marL="0" lvl="0" indent="0" algn="l" defTabSz="1466850">
            <a:lnSpc>
              <a:spcPct val="90000"/>
            </a:lnSpc>
            <a:spcBef>
              <a:spcPct val="0"/>
            </a:spcBef>
            <a:spcAft>
              <a:spcPct val="35000"/>
            </a:spcAft>
            <a:buNone/>
          </a:pPr>
          <a:r>
            <a:rPr lang="en-CA" sz="3300" kern="1200" dirty="0"/>
            <a:t>Physics Education Technology Simulations</a:t>
          </a:r>
        </a:p>
      </dsp:txBody>
      <dsp:txXfrm>
        <a:off x="2734055" y="3848762"/>
        <a:ext cx="7781544" cy="630767"/>
      </dsp:txXfrm>
    </dsp:sp>
    <dsp:sp modelId="{CA7802F5-3E6A-4982-BD79-4F5434B569DA}">
      <dsp:nvSpPr>
        <dsp:cNvPr id="0" name=""/>
        <dsp:cNvSpPr/>
      </dsp:nvSpPr>
      <dsp:spPr>
        <a:xfrm>
          <a:off x="0" y="3848762"/>
          <a:ext cx="2734056" cy="630767"/>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en-CA" sz="3300" kern="1200" dirty="0" err="1"/>
            <a:t>PhET</a:t>
          </a:r>
          <a:endParaRPr lang="en-CA" sz="3300" kern="1200" dirty="0"/>
        </a:p>
      </dsp:txBody>
      <dsp:txXfrm>
        <a:off x="30797" y="3879559"/>
        <a:ext cx="2672462" cy="599970"/>
      </dsp:txXfrm>
    </dsp:sp>
    <dsp:sp modelId="{79D9BAC1-5348-4597-9B84-FE36561F265A}">
      <dsp:nvSpPr>
        <dsp:cNvPr id="0" name=""/>
        <dsp:cNvSpPr/>
      </dsp:nvSpPr>
      <dsp:spPr>
        <a:xfrm>
          <a:off x="0" y="4479529"/>
          <a:ext cx="10515600" cy="1261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marL="114300" lvl="1" indent="-114300" algn="l" defTabSz="666750">
            <a:lnSpc>
              <a:spcPct val="90000"/>
            </a:lnSpc>
            <a:spcBef>
              <a:spcPct val="0"/>
            </a:spcBef>
            <a:spcAft>
              <a:spcPct val="15000"/>
            </a:spcAft>
            <a:buChar char="•"/>
          </a:pPr>
          <a:r>
            <a:rPr lang="en-CA" sz="1500" kern="1200" dirty="0"/>
            <a:t>Interactive resources for math and science</a:t>
          </a:r>
        </a:p>
        <a:p>
          <a:pPr marL="114300" lvl="1" indent="-114300" algn="l" defTabSz="666750">
            <a:lnSpc>
              <a:spcPct val="90000"/>
            </a:lnSpc>
            <a:spcBef>
              <a:spcPct val="0"/>
            </a:spcBef>
            <a:spcAft>
              <a:spcPct val="15000"/>
            </a:spcAft>
            <a:buChar char="•"/>
          </a:pPr>
          <a:r>
            <a:rPr lang="en-US" sz="1500" kern="1200"/>
            <a:t>Natural selection, gene expression, and colour vision </a:t>
          </a:r>
          <a:endParaRPr lang="en-CA" sz="1500" kern="1200" dirty="0"/>
        </a:p>
        <a:p>
          <a:pPr marL="114300" lvl="1" indent="-114300" algn="l" defTabSz="666750">
            <a:lnSpc>
              <a:spcPct val="90000"/>
            </a:lnSpc>
            <a:spcBef>
              <a:spcPct val="0"/>
            </a:spcBef>
            <a:spcAft>
              <a:spcPct val="15000"/>
            </a:spcAft>
            <a:buChar char="•"/>
          </a:pPr>
          <a:r>
            <a:rPr lang="en-CA" sz="1500" kern="1200" dirty="0"/>
            <a:t>Fully supported for both students and instructors</a:t>
          </a:r>
        </a:p>
        <a:p>
          <a:pPr marL="114300" lvl="1" indent="-114300" algn="l" defTabSz="666750">
            <a:lnSpc>
              <a:spcPct val="90000"/>
            </a:lnSpc>
            <a:spcBef>
              <a:spcPct val="0"/>
            </a:spcBef>
            <a:spcAft>
              <a:spcPct val="15000"/>
            </a:spcAft>
            <a:buChar char="•"/>
          </a:pPr>
          <a:r>
            <a:rPr lang="en-CA" sz="1500" kern="1200" dirty="0">
              <a:hlinkClick xmlns:r="http://schemas.openxmlformats.org/officeDocument/2006/relationships" r:id="rId3"/>
            </a:rPr>
            <a:t>https://phet.colorado.edu/en/simulations/filter?subjects=biology&amp;type=html,prototype</a:t>
          </a:r>
          <a:r>
            <a:rPr lang="en-CA" sz="1500" kern="1200" dirty="0"/>
            <a:t> </a:t>
          </a:r>
        </a:p>
      </dsp:txBody>
      <dsp:txXfrm>
        <a:off x="0" y="4479529"/>
        <a:ext cx="10515600" cy="12617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35875D-F2C0-4E24-9230-7A95EE1D51CB}">
      <dsp:nvSpPr>
        <dsp:cNvPr id="0" name=""/>
        <dsp:cNvSpPr/>
      </dsp:nvSpPr>
      <dsp:spPr>
        <a:xfrm>
          <a:off x="0" y="3394652"/>
          <a:ext cx="105156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B758E0-E11E-4921-9154-F3CEA546ECF4}">
      <dsp:nvSpPr>
        <dsp:cNvPr id="0" name=""/>
        <dsp:cNvSpPr/>
      </dsp:nvSpPr>
      <dsp:spPr>
        <a:xfrm>
          <a:off x="0" y="1936595"/>
          <a:ext cx="105156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3A482A-3553-4932-93C5-9903E4F3969C}">
      <dsp:nvSpPr>
        <dsp:cNvPr id="0" name=""/>
        <dsp:cNvSpPr/>
      </dsp:nvSpPr>
      <dsp:spPr>
        <a:xfrm>
          <a:off x="0" y="478538"/>
          <a:ext cx="105156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DDE2E4-95EA-4D79-BA36-841C995B4CF6}">
      <dsp:nvSpPr>
        <dsp:cNvPr id="0" name=""/>
        <dsp:cNvSpPr/>
      </dsp:nvSpPr>
      <dsp:spPr>
        <a:xfrm>
          <a:off x="2734055" y="533"/>
          <a:ext cx="7781544" cy="478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b" anchorCtr="0">
          <a:noAutofit/>
        </a:bodyPr>
        <a:lstStyle/>
        <a:p>
          <a:pPr marL="0" lvl="0" indent="0" algn="l" defTabSz="1111250">
            <a:lnSpc>
              <a:spcPct val="90000"/>
            </a:lnSpc>
            <a:spcBef>
              <a:spcPct val="0"/>
            </a:spcBef>
            <a:spcAft>
              <a:spcPct val="35000"/>
            </a:spcAft>
            <a:buNone/>
          </a:pPr>
          <a:r>
            <a:rPr lang="en-CA" sz="2500" kern="1200" dirty="0"/>
            <a:t>National Center for Case Study Teaching in Science (NSTA)</a:t>
          </a:r>
        </a:p>
      </dsp:txBody>
      <dsp:txXfrm>
        <a:off x="2734055" y="533"/>
        <a:ext cx="7781544" cy="478004"/>
      </dsp:txXfrm>
    </dsp:sp>
    <dsp:sp modelId="{8A42D193-0D87-4337-9D6B-661598924D0A}">
      <dsp:nvSpPr>
        <dsp:cNvPr id="0" name=""/>
        <dsp:cNvSpPr/>
      </dsp:nvSpPr>
      <dsp:spPr>
        <a:xfrm>
          <a:off x="0" y="533"/>
          <a:ext cx="2734056" cy="478004"/>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en-CA" sz="2500" kern="1200" dirty="0"/>
            <a:t>NCCSTS</a:t>
          </a:r>
        </a:p>
      </dsp:txBody>
      <dsp:txXfrm>
        <a:off x="23338" y="23871"/>
        <a:ext cx="2687380" cy="454666"/>
      </dsp:txXfrm>
    </dsp:sp>
    <dsp:sp modelId="{D56F21AC-4222-4FBE-AA8B-D34900173598}">
      <dsp:nvSpPr>
        <dsp:cNvPr id="0" name=""/>
        <dsp:cNvSpPr/>
      </dsp:nvSpPr>
      <dsp:spPr>
        <a:xfrm>
          <a:off x="0" y="478538"/>
          <a:ext cx="10515600" cy="956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57150" lvl="1" indent="-57150" algn="l" defTabSz="488950">
            <a:lnSpc>
              <a:spcPct val="90000"/>
            </a:lnSpc>
            <a:spcBef>
              <a:spcPct val="0"/>
            </a:spcBef>
            <a:spcAft>
              <a:spcPct val="15000"/>
            </a:spcAft>
            <a:buChar char="•"/>
          </a:pPr>
          <a:r>
            <a:rPr lang="en-CA" sz="1100" kern="1200" dirty="0"/>
            <a:t>Case studies to extend thinking - interdisciplinary</a:t>
          </a:r>
        </a:p>
        <a:p>
          <a:pPr marL="57150" lvl="1" indent="-57150" algn="l" defTabSz="488950">
            <a:lnSpc>
              <a:spcPct val="90000"/>
            </a:lnSpc>
            <a:spcBef>
              <a:spcPct val="0"/>
            </a:spcBef>
            <a:spcAft>
              <a:spcPct val="15000"/>
            </a:spcAft>
            <a:buChar char="•"/>
          </a:pPr>
          <a:r>
            <a:rPr lang="en-CA" sz="1100" kern="1200" dirty="0"/>
            <a:t>AP/IB/1</a:t>
          </a:r>
          <a:r>
            <a:rPr lang="en-CA" sz="1100" kern="1200" baseline="30000" dirty="0"/>
            <a:t>st</a:t>
          </a:r>
          <a:r>
            <a:rPr lang="en-CA" sz="1100" kern="1200" dirty="0"/>
            <a:t> to 4</a:t>
          </a:r>
          <a:r>
            <a:rPr lang="en-CA" sz="1100" kern="1200" baseline="30000" dirty="0"/>
            <a:t>th</a:t>
          </a:r>
          <a:r>
            <a:rPr lang="en-CA" sz="1100" kern="1200" dirty="0"/>
            <a:t> year post secondary</a:t>
          </a:r>
        </a:p>
        <a:p>
          <a:pPr marL="57150" lvl="1" indent="-57150" algn="l" defTabSz="488950">
            <a:lnSpc>
              <a:spcPct val="90000"/>
            </a:lnSpc>
            <a:spcBef>
              <a:spcPct val="0"/>
            </a:spcBef>
            <a:spcAft>
              <a:spcPct val="15000"/>
            </a:spcAft>
            <a:buChar char="•"/>
          </a:pPr>
          <a:r>
            <a:rPr lang="en-CA" sz="1100" kern="1200" dirty="0"/>
            <a:t>Adaptable</a:t>
          </a:r>
        </a:p>
        <a:p>
          <a:pPr marL="57150" lvl="1" indent="-57150" algn="l" defTabSz="488950">
            <a:lnSpc>
              <a:spcPct val="90000"/>
            </a:lnSpc>
            <a:spcBef>
              <a:spcPct val="0"/>
            </a:spcBef>
            <a:spcAft>
              <a:spcPct val="15000"/>
            </a:spcAft>
            <a:buChar char="•"/>
          </a:pPr>
          <a:r>
            <a:rPr lang="en-CA" sz="1100" kern="1200" dirty="0">
              <a:hlinkClick xmlns:r="http://schemas.openxmlformats.org/officeDocument/2006/relationships" r:id="rId1"/>
            </a:rPr>
            <a:t>https://www.nsta.org/case-studies</a:t>
          </a:r>
          <a:r>
            <a:rPr lang="en-CA" sz="1100" kern="1200" dirty="0"/>
            <a:t> </a:t>
          </a:r>
        </a:p>
      </dsp:txBody>
      <dsp:txXfrm>
        <a:off x="0" y="478538"/>
        <a:ext cx="10515600" cy="956152"/>
      </dsp:txXfrm>
    </dsp:sp>
    <dsp:sp modelId="{B7B57AA8-DD3E-498D-B014-ED2673A56AC7}">
      <dsp:nvSpPr>
        <dsp:cNvPr id="0" name=""/>
        <dsp:cNvSpPr/>
      </dsp:nvSpPr>
      <dsp:spPr>
        <a:xfrm>
          <a:off x="2734055" y="1458590"/>
          <a:ext cx="7781544" cy="478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b" anchorCtr="0">
          <a:noAutofit/>
        </a:bodyPr>
        <a:lstStyle/>
        <a:p>
          <a:pPr marL="0" lvl="0" indent="0" algn="l" defTabSz="1111250">
            <a:lnSpc>
              <a:spcPct val="90000"/>
            </a:lnSpc>
            <a:spcBef>
              <a:spcPct val="0"/>
            </a:spcBef>
            <a:spcAft>
              <a:spcPct val="35000"/>
            </a:spcAft>
            <a:buNone/>
          </a:pPr>
          <a:r>
            <a:rPr lang="en-CA" sz="2500" kern="1200" dirty="0"/>
            <a:t>Howard Hughes Medical Institute</a:t>
          </a:r>
        </a:p>
      </dsp:txBody>
      <dsp:txXfrm>
        <a:off x="2734055" y="1458590"/>
        <a:ext cx="7781544" cy="478004"/>
      </dsp:txXfrm>
    </dsp:sp>
    <dsp:sp modelId="{8349C56E-5107-4F75-B75A-08050580A0E2}">
      <dsp:nvSpPr>
        <dsp:cNvPr id="0" name=""/>
        <dsp:cNvSpPr/>
      </dsp:nvSpPr>
      <dsp:spPr>
        <a:xfrm>
          <a:off x="0" y="1458590"/>
          <a:ext cx="2734056" cy="478004"/>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en-CA" sz="2500" kern="1200" dirty="0"/>
            <a:t>HHMI</a:t>
          </a:r>
        </a:p>
      </dsp:txBody>
      <dsp:txXfrm>
        <a:off x="23338" y="1481928"/>
        <a:ext cx="2687380" cy="454666"/>
      </dsp:txXfrm>
    </dsp:sp>
    <dsp:sp modelId="{44A1A0A8-A0F9-4BD5-8832-2C7B9337BE08}">
      <dsp:nvSpPr>
        <dsp:cNvPr id="0" name=""/>
        <dsp:cNvSpPr/>
      </dsp:nvSpPr>
      <dsp:spPr>
        <a:xfrm>
          <a:off x="0" y="1936595"/>
          <a:ext cx="10515600" cy="956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57150" lvl="1" indent="-57150" algn="l" defTabSz="488950">
            <a:lnSpc>
              <a:spcPct val="90000"/>
            </a:lnSpc>
            <a:spcBef>
              <a:spcPct val="0"/>
            </a:spcBef>
            <a:spcAft>
              <a:spcPct val="15000"/>
            </a:spcAft>
            <a:buChar char="•"/>
          </a:pPr>
          <a:r>
            <a:rPr lang="en-CA" sz="1100" kern="1200" dirty="0"/>
            <a:t>Comprehensive – resources, interactive, assessment</a:t>
          </a:r>
        </a:p>
        <a:p>
          <a:pPr marL="57150" lvl="1" indent="-57150" algn="l" defTabSz="488950">
            <a:lnSpc>
              <a:spcPct val="90000"/>
            </a:lnSpc>
            <a:spcBef>
              <a:spcPct val="0"/>
            </a:spcBef>
            <a:spcAft>
              <a:spcPct val="15000"/>
            </a:spcAft>
            <a:buChar char="•"/>
          </a:pPr>
          <a:r>
            <a:rPr lang="en-CA" sz="1100" kern="1200" dirty="0"/>
            <a:t>Some are adaptable (source available) and meet accessibility standards </a:t>
          </a:r>
        </a:p>
        <a:p>
          <a:pPr marL="57150" lvl="1" indent="-57150" algn="l" defTabSz="488950">
            <a:lnSpc>
              <a:spcPct val="90000"/>
            </a:lnSpc>
            <a:spcBef>
              <a:spcPct val="0"/>
            </a:spcBef>
            <a:spcAft>
              <a:spcPct val="15000"/>
            </a:spcAft>
            <a:buChar char="•"/>
          </a:pPr>
          <a:r>
            <a:rPr lang="en-CA" sz="1100" kern="1200" dirty="0" err="1"/>
            <a:t>BioInteractive</a:t>
          </a:r>
          <a:r>
            <a:rPr lang="en-CA" sz="1100" kern="1200" dirty="0"/>
            <a:t> – teaching resources, including assessments and interactives - </a:t>
          </a:r>
          <a:r>
            <a:rPr lang="en-CA" sz="1100" kern="1200" dirty="0">
              <a:hlinkClick xmlns:r="http://schemas.openxmlformats.org/officeDocument/2006/relationships" r:id="rId2"/>
            </a:rPr>
            <a:t>https://www.biointeractive.org/</a:t>
          </a:r>
          <a:r>
            <a:rPr lang="en-CA" sz="1100" kern="1200" dirty="0"/>
            <a:t> </a:t>
          </a:r>
        </a:p>
        <a:p>
          <a:pPr marL="57150" lvl="1" indent="-57150" algn="l" defTabSz="488950">
            <a:lnSpc>
              <a:spcPct val="90000"/>
            </a:lnSpc>
            <a:spcBef>
              <a:spcPct val="0"/>
            </a:spcBef>
            <a:spcAft>
              <a:spcPct val="15000"/>
            </a:spcAft>
            <a:buChar char="•"/>
          </a:pPr>
          <a:r>
            <a:rPr lang="en-US" sz="1100" kern="1200" dirty="0"/>
            <a:t>Tangled Bank Studios – films </a:t>
          </a:r>
          <a:r>
            <a:rPr lang="en-CA" sz="1100" kern="1200" dirty="0">
              <a:hlinkClick xmlns:r="http://schemas.openxmlformats.org/officeDocument/2006/relationships" r:id="rId3"/>
            </a:rPr>
            <a:t>https://www.tangledbankstudios.org/</a:t>
          </a:r>
          <a:r>
            <a:rPr lang="en-CA" sz="1100" kern="1200" dirty="0"/>
            <a:t> </a:t>
          </a:r>
        </a:p>
        <a:p>
          <a:pPr marL="57150" lvl="1" indent="-57150" algn="l" defTabSz="488950">
            <a:lnSpc>
              <a:spcPct val="90000"/>
            </a:lnSpc>
            <a:spcBef>
              <a:spcPct val="0"/>
            </a:spcBef>
            <a:spcAft>
              <a:spcPct val="15000"/>
            </a:spcAft>
            <a:buChar char="•"/>
          </a:pPr>
          <a:r>
            <a:rPr lang="en-US" sz="1100" kern="1200" dirty="0"/>
            <a:t>Undergraduate and Graduate programs – the institutional level </a:t>
          </a:r>
          <a:r>
            <a:rPr lang="en-CA" sz="1100" kern="1200" dirty="0">
              <a:hlinkClick xmlns:r="http://schemas.openxmlformats.org/officeDocument/2006/relationships" r:id="rId4"/>
            </a:rPr>
            <a:t>https://www.hhmi.org/science-education/programs</a:t>
          </a:r>
          <a:r>
            <a:rPr lang="en-CA" sz="1100" kern="1200" dirty="0"/>
            <a:t> </a:t>
          </a:r>
        </a:p>
      </dsp:txBody>
      <dsp:txXfrm>
        <a:off x="0" y="1936595"/>
        <a:ext cx="10515600" cy="956152"/>
      </dsp:txXfrm>
    </dsp:sp>
    <dsp:sp modelId="{C2479724-4C51-460D-8188-05A5F312F798}">
      <dsp:nvSpPr>
        <dsp:cNvPr id="0" name=""/>
        <dsp:cNvSpPr/>
      </dsp:nvSpPr>
      <dsp:spPr>
        <a:xfrm>
          <a:off x="2734055" y="2916647"/>
          <a:ext cx="7781544" cy="478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b" anchorCtr="0">
          <a:noAutofit/>
        </a:bodyPr>
        <a:lstStyle/>
        <a:p>
          <a:pPr marL="0" lvl="0" indent="0" algn="l" defTabSz="1111250">
            <a:lnSpc>
              <a:spcPct val="90000"/>
            </a:lnSpc>
            <a:spcBef>
              <a:spcPct val="0"/>
            </a:spcBef>
            <a:spcAft>
              <a:spcPct val="35000"/>
            </a:spcAft>
            <a:buNone/>
          </a:pPr>
          <a:r>
            <a:rPr lang="en-CA" sz="2500" kern="1200" dirty="0"/>
            <a:t>One person with a camera and a website</a:t>
          </a:r>
        </a:p>
      </dsp:txBody>
      <dsp:txXfrm>
        <a:off x="2734055" y="2916647"/>
        <a:ext cx="7781544" cy="478004"/>
      </dsp:txXfrm>
    </dsp:sp>
    <dsp:sp modelId="{992339EC-4B58-4BC0-B511-5C6FEBFBAF29}">
      <dsp:nvSpPr>
        <dsp:cNvPr id="0" name=""/>
        <dsp:cNvSpPr/>
      </dsp:nvSpPr>
      <dsp:spPr>
        <a:xfrm>
          <a:off x="0" y="2916647"/>
          <a:ext cx="2734056" cy="478004"/>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en-CA" sz="2500" kern="1200" dirty="0" err="1"/>
            <a:t>CellsAlive</a:t>
          </a:r>
          <a:endParaRPr lang="en-CA" sz="2500" kern="1200" dirty="0"/>
        </a:p>
      </dsp:txBody>
      <dsp:txXfrm>
        <a:off x="23338" y="2939985"/>
        <a:ext cx="2687380" cy="454666"/>
      </dsp:txXfrm>
    </dsp:sp>
    <dsp:sp modelId="{778BCDC7-05F1-4DAD-9B3A-02D742560F92}">
      <dsp:nvSpPr>
        <dsp:cNvPr id="0" name=""/>
        <dsp:cNvSpPr/>
      </dsp:nvSpPr>
      <dsp:spPr>
        <a:xfrm>
          <a:off x="0" y="3394652"/>
          <a:ext cx="10515600" cy="956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57150" lvl="1" indent="-57150" algn="l" defTabSz="488950">
            <a:lnSpc>
              <a:spcPct val="90000"/>
            </a:lnSpc>
            <a:spcBef>
              <a:spcPct val="0"/>
            </a:spcBef>
            <a:spcAft>
              <a:spcPct val="15000"/>
            </a:spcAft>
            <a:buChar char="•"/>
          </a:pPr>
          <a:r>
            <a:rPr lang="en-CA" sz="1100" kern="1200" dirty="0"/>
            <a:t>Interactive</a:t>
          </a:r>
        </a:p>
        <a:p>
          <a:pPr marL="57150" lvl="1" indent="-57150" algn="l" defTabSz="488950">
            <a:lnSpc>
              <a:spcPct val="90000"/>
            </a:lnSpc>
            <a:spcBef>
              <a:spcPct val="0"/>
            </a:spcBef>
            <a:spcAft>
              <a:spcPct val="15000"/>
            </a:spcAft>
            <a:buChar char="•"/>
          </a:pPr>
          <a:r>
            <a:rPr lang="en-CA" sz="1100" kern="1200" dirty="0"/>
            <a:t>Repository of images and videos</a:t>
          </a:r>
        </a:p>
        <a:p>
          <a:pPr marL="57150" lvl="1" indent="-57150" algn="l" defTabSz="488950">
            <a:lnSpc>
              <a:spcPct val="90000"/>
            </a:lnSpc>
            <a:spcBef>
              <a:spcPct val="0"/>
            </a:spcBef>
            <a:spcAft>
              <a:spcPct val="15000"/>
            </a:spcAft>
            <a:buChar char="•"/>
          </a:pPr>
          <a:r>
            <a:rPr lang="en-CA" sz="1100" kern="1200" dirty="0"/>
            <a:t>Found on MERLOT with linked adaptable materials</a:t>
          </a:r>
        </a:p>
        <a:p>
          <a:pPr marL="57150" lvl="1" indent="-57150" algn="l" defTabSz="488950">
            <a:lnSpc>
              <a:spcPct val="90000"/>
            </a:lnSpc>
            <a:spcBef>
              <a:spcPct val="0"/>
            </a:spcBef>
            <a:spcAft>
              <a:spcPct val="15000"/>
            </a:spcAft>
            <a:buChar char="•"/>
          </a:pPr>
          <a:r>
            <a:rPr lang="en-US" sz="1100" kern="1200" dirty="0">
              <a:hlinkClick xmlns:r="http://schemas.openxmlformats.org/officeDocument/2006/relationships" r:id="rId5"/>
            </a:rPr>
            <a:t>www.cellsalive.com</a:t>
          </a:r>
          <a:r>
            <a:rPr lang="en-US" sz="1100" kern="1200" dirty="0"/>
            <a:t> </a:t>
          </a:r>
          <a:endParaRPr lang="en-CA" sz="1100" kern="1200" dirty="0"/>
        </a:p>
      </dsp:txBody>
      <dsp:txXfrm>
        <a:off x="0" y="3394652"/>
        <a:ext cx="10515600" cy="9561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E9FC0-C22D-4BD4-A46B-372D03C540ED}">
      <dsp:nvSpPr>
        <dsp:cNvPr id="0" name=""/>
        <dsp:cNvSpPr/>
      </dsp:nvSpPr>
      <dsp:spPr>
        <a:xfrm>
          <a:off x="0" y="454419"/>
          <a:ext cx="10515600" cy="1417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520700" rIns="816127"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Does the information directly address one or more of the class objectives?</a:t>
          </a:r>
          <a:endParaRPr lang="en-CA" sz="2500" kern="1200" dirty="0"/>
        </a:p>
      </dsp:txBody>
      <dsp:txXfrm>
        <a:off x="0" y="454419"/>
        <a:ext cx="10515600" cy="1417500"/>
      </dsp:txXfrm>
    </dsp:sp>
    <dsp:sp modelId="{1AEA2922-7628-4B37-96E5-34ED79F46861}">
      <dsp:nvSpPr>
        <dsp:cNvPr id="0" name=""/>
        <dsp:cNvSpPr/>
      </dsp:nvSpPr>
      <dsp:spPr>
        <a:xfrm>
          <a:off x="525780" y="85419"/>
          <a:ext cx="7360920" cy="738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111250">
            <a:lnSpc>
              <a:spcPct val="90000"/>
            </a:lnSpc>
            <a:spcBef>
              <a:spcPct val="0"/>
            </a:spcBef>
            <a:spcAft>
              <a:spcPct val="35000"/>
            </a:spcAft>
            <a:buNone/>
          </a:pPr>
          <a:r>
            <a:rPr lang="en-CA" sz="2500" kern="1200" dirty="0"/>
            <a:t>Relevance – needs to be more than flashy fun</a:t>
          </a:r>
        </a:p>
      </dsp:txBody>
      <dsp:txXfrm>
        <a:off x="561806" y="121445"/>
        <a:ext cx="7288868" cy="665948"/>
      </dsp:txXfrm>
    </dsp:sp>
    <dsp:sp modelId="{51B91D91-DCE8-4083-97C7-9A2897341AEB}">
      <dsp:nvSpPr>
        <dsp:cNvPr id="0" name=""/>
        <dsp:cNvSpPr/>
      </dsp:nvSpPr>
      <dsp:spPr>
        <a:xfrm>
          <a:off x="0" y="2375919"/>
          <a:ext cx="10515600" cy="1890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520700" rIns="816127"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Is the information accurate?</a:t>
          </a:r>
          <a:endParaRPr lang="en-CA" sz="2500" kern="1200" dirty="0"/>
        </a:p>
        <a:p>
          <a:pPr marL="228600" lvl="1" indent="-228600" algn="l" defTabSz="1111250">
            <a:lnSpc>
              <a:spcPct val="90000"/>
            </a:lnSpc>
            <a:spcBef>
              <a:spcPct val="0"/>
            </a:spcBef>
            <a:spcAft>
              <a:spcPct val="15000"/>
            </a:spcAft>
            <a:buChar char="•"/>
          </a:pPr>
          <a:r>
            <a:rPr lang="en-US" sz="2500" kern="1200" dirty="0"/>
            <a:t>Are there major content errors or omissions?</a:t>
          </a:r>
          <a:endParaRPr lang="en-CA" sz="2500" kern="1200" dirty="0"/>
        </a:p>
        <a:p>
          <a:pPr marL="228600" lvl="1" indent="-228600" algn="l" defTabSz="1111250">
            <a:lnSpc>
              <a:spcPct val="90000"/>
            </a:lnSpc>
            <a:spcBef>
              <a:spcPct val="0"/>
            </a:spcBef>
            <a:spcAft>
              <a:spcPct val="15000"/>
            </a:spcAft>
            <a:buChar char="•"/>
          </a:pPr>
          <a:r>
            <a:rPr lang="en-US" sz="2500" kern="1200" dirty="0"/>
            <a:t>Has the material been peer reviewed?</a:t>
          </a:r>
          <a:endParaRPr lang="en-CA" sz="2500" kern="1200" dirty="0"/>
        </a:p>
      </dsp:txBody>
      <dsp:txXfrm>
        <a:off x="0" y="2375919"/>
        <a:ext cx="10515600" cy="1890000"/>
      </dsp:txXfrm>
    </dsp:sp>
    <dsp:sp modelId="{FEF05A87-3577-40CB-BEDC-6F299886D171}">
      <dsp:nvSpPr>
        <dsp:cNvPr id="0" name=""/>
        <dsp:cNvSpPr/>
      </dsp:nvSpPr>
      <dsp:spPr>
        <a:xfrm>
          <a:off x="525780" y="2006919"/>
          <a:ext cx="7360920" cy="738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111250">
            <a:lnSpc>
              <a:spcPct val="90000"/>
            </a:lnSpc>
            <a:spcBef>
              <a:spcPct val="0"/>
            </a:spcBef>
            <a:spcAft>
              <a:spcPct val="35000"/>
            </a:spcAft>
            <a:buNone/>
          </a:pPr>
          <a:r>
            <a:rPr lang="en-CA" sz="2500" kern="1200" dirty="0"/>
            <a:t>Accuracy – it is no good to have to correct the video</a:t>
          </a:r>
        </a:p>
      </dsp:txBody>
      <dsp:txXfrm>
        <a:off x="561806" y="2042945"/>
        <a:ext cx="7288868" cy="6659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E9FC0-C22D-4BD4-A46B-372D03C540ED}">
      <dsp:nvSpPr>
        <dsp:cNvPr id="0" name=""/>
        <dsp:cNvSpPr/>
      </dsp:nvSpPr>
      <dsp:spPr>
        <a:xfrm>
          <a:off x="0" y="895194"/>
          <a:ext cx="10515600" cy="12237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37388" rIns="816127"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Is the layout and interface easy to navigate?</a:t>
          </a:r>
          <a:endParaRPr lang="en-CA" sz="2100" kern="1200" dirty="0"/>
        </a:p>
        <a:p>
          <a:pPr marL="228600" lvl="1" indent="-228600" algn="l" defTabSz="933450">
            <a:lnSpc>
              <a:spcPct val="90000"/>
            </a:lnSpc>
            <a:spcBef>
              <a:spcPct val="0"/>
            </a:spcBef>
            <a:spcAft>
              <a:spcPct val="15000"/>
            </a:spcAft>
            <a:buChar char="•"/>
          </a:pPr>
          <a:r>
            <a:rPr lang="en-US" sz="2100" kern="1200" dirty="0"/>
            <a:t>For multimedia resources, are the audio/video quality high?</a:t>
          </a:r>
          <a:endParaRPr lang="en-CA" sz="2100" kern="1200" dirty="0"/>
        </a:p>
      </dsp:txBody>
      <dsp:txXfrm>
        <a:off x="0" y="895194"/>
        <a:ext cx="10515600" cy="1223775"/>
      </dsp:txXfrm>
    </dsp:sp>
    <dsp:sp modelId="{1AEA2922-7628-4B37-96E5-34ED79F46861}">
      <dsp:nvSpPr>
        <dsp:cNvPr id="0" name=""/>
        <dsp:cNvSpPr/>
      </dsp:nvSpPr>
      <dsp:spPr>
        <a:xfrm>
          <a:off x="525780" y="585234"/>
          <a:ext cx="7360920"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33450">
            <a:lnSpc>
              <a:spcPct val="90000"/>
            </a:lnSpc>
            <a:spcBef>
              <a:spcPct val="0"/>
            </a:spcBef>
            <a:spcAft>
              <a:spcPct val="35000"/>
            </a:spcAft>
            <a:buNone/>
          </a:pPr>
          <a:r>
            <a:rPr lang="en-CA" sz="2100" kern="1200" dirty="0"/>
            <a:t>Production Quality – could you use it when you test positive?</a:t>
          </a:r>
        </a:p>
      </dsp:txBody>
      <dsp:txXfrm>
        <a:off x="556042" y="615496"/>
        <a:ext cx="7300396" cy="559396"/>
      </dsp:txXfrm>
    </dsp:sp>
    <dsp:sp modelId="{51B91D91-DCE8-4083-97C7-9A2897341AEB}">
      <dsp:nvSpPr>
        <dsp:cNvPr id="0" name=""/>
        <dsp:cNvSpPr/>
      </dsp:nvSpPr>
      <dsp:spPr>
        <a:xfrm>
          <a:off x="0" y="2542329"/>
          <a:ext cx="10515600" cy="12237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37388" rIns="816127"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Is the resource available in alternative formats (e.g. .doc or .odf)?</a:t>
          </a:r>
          <a:endParaRPr lang="en-CA" sz="2100" kern="1200" dirty="0"/>
        </a:p>
        <a:p>
          <a:pPr marL="228600" lvl="1" indent="-228600" algn="l" defTabSz="933450">
            <a:lnSpc>
              <a:spcPct val="90000"/>
            </a:lnSpc>
            <a:spcBef>
              <a:spcPct val="0"/>
            </a:spcBef>
            <a:spcAft>
              <a:spcPct val="15000"/>
            </a:spcAft>
            <a:buChar char="•"/>
          </a:pPr>
          <a:r>
            <a:rPr lang="en-US" sz="2100" kern="1200" dirty="0"/>
            <a:t>For audio or video resources, is there a transcript or subtitles?</a:t>
          </a:r>
          <a:endParaRPr lang="en-CA" sz="2100" kern="1200" dirty="0"/>
        </a:p>
      </dsp:txBody>
      <dsp:txXfrm>
        <a:off x="0" y="2542329"/>
        <a:ext cx="10515600" cy="1223775"/>
      </dsp:txXfrm>
    </dsp:sp>
    <dsp:sp modelId="{FEF05A87-3577-40CB-BEDC-6F299886D171}">
      <dsp:nvSpPr>
        <dsp:cNvPr id="0" name=""/>
        <dsp:cNvSpPr/>
      </dsp:nvSpPr>
      <dsp:spPr>
        <a:xfrm>
          <a:off x="525780" y="2232369"/>
          <a:ext cx="7360920"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33450">
            <a:lnSpc>
              <a:spcPct val="90000"/>
            </a:lnSpc>
            <a:spcBef>
              <a:spcPct val="0"/>
            </a:spcBef>
            <a:spcAft>
              <a:spcPct val="35000"/>
            </a:spcAft>
            <a:buNone/>
          </a:pPr>
          <a:r>
            <a:rPr lang="en-CA" sz="2100" kern="1200" dirty="0"/>
            <a:t>Accessibility – can all of the students use it?</a:t>
          </a:r>
        </a:p>
      </dsp:txBody>
      <dsp:txXfrm>
        <a:off x="556042" y="2262631"/>
        <a:ext cx="7300396" cy="559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E9FC0-C22D-4BD4-A46B-372D03C540ED}">
      <dsp:nvSpPr>
        <dsp:cNvPr id="0" name=""/>
        <dsp:cNvSpPr/>
      </dsp:nvSpPr>
      <dsp:spPr>
        <a:xfrm>
          <a:off x="0" y="372068"/>
          <a:ext cx="10515600" cy="2079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99872" rIns="816127"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Does the resource encourage active learning and class participation? If not, are you able to add that to the resource?</a:t>
          </a:r>
          <a:endParaRPr lang="en-CA" sz="2400" kern="1200" dirty="0"/>
        </a:p>
        <a:p>
          <a:pPr marL="228600" lvl="1" indent="-228600" algn="l" defTabSz="1066800">
            <a:lnSpc>
              <a:spcPct val="90000"/>
            </a:lnSpc>
            <a:spcBef>
              <a:spcPct val="0"/>
            </a:spcBef>
            <a:spcAft>
              <a:spcPct val="15000"/>
            </a:spcAft>
            <a:buChar char="•"/>
          </a:pPr>
          <a:r>
            <a:rPr lang="en-US" sz="2400" kern="1200" dirty="0"/>
            <a:t>Are there opportunities for students to test their understanding of the material (e.g. a video with embedded questions)?</a:t>
          </a:r>
          <a:endParaRPr lang="en-CA" sz="2400" kern="1200" dirty="0"/>
        </a:p>
      </dsp:txBody>
      <dsp:txXfrm>
        <a:off x="0" y="372068"/>
        <a:ext cx="10515600" cy="2079000"/>
      </dsp:txXfrm>
    </dsp:sp>
    <dsp:sp modelId="{1AEA2922-7628-4B37-96E5-34ED79F46861}">
      <dsp:nvSpPr>
        <dsp:cNvPr id="0" name=""/>
        <dsp:cNvSpPr/>
      </dsp:nvSpPr>
      <dsp:spPr>
        <a:xfrm>
          <a:off x="525780" y="17828"/>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CA" sz="2400" kern="1200" dirty="0"/>
            <a:t>Interactivity – passive is boring</a:t>
          </a:r>
        </a:p>
      </dsp:txBody>
      <dsp:txXfrm>
        <a:off x="560365" y="52413"/>
        <a:ext cx="7291750" cy="639310"/>
      </dsp:txXfrm>
    </dsp:sp>
    <dsp:sp modelId="{51B91D91-DCE8-4083-97C7-9A2897341AEB}">
      <dsp:nvSpPr>
        <dsp:cNvPr id="0" name=""/>
        <dsp:cNvSpPr/>
      </dsp:nvSpPr>
      <dsp:spPr>
        <a:xfrm>
          <a:off x="0" y="2934909"/>
          <a:ext cx="10515600" cy="1398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99872" rIns="816127"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What is the license? </a:t>
          </a:r>
          <a:endParaRPr lang="en-CA" sz="2400" kern="1200" dirty="0"/>
        </a:p>
        <a:p>
          <a:pPr marL="228600" lvl="1" indent="-228600" algn="l" defTabSz="1066800">
            <a:lnSpc>
              <a:spcPct val="90000"/>
            </a:lnSpc>
            <a:spcBef>
              <a:spcPct val="0"/>
            </a:spcBef>
            <a:spcAft>
              <a:spcPct val="15000"/>
            </a:spcAft>
            <a:buChar char="•"/>
          </a:pPr>
          <a:r>
            <a:rPr lang="en-US" sz="2400" kern="1200" dirty="0"/>
            <a:t>Modifications – allowed? Do you have the skills?</a:t>
          </a:r>
          <a:endParaRPr lang="en-CA" sz="2400" kern="1200" dirty="0"/>
        </a:p>
      </dsp:txBody>
      <dsp:txXfrm>
        <a:off x="0" y="2934909"/>
        <a:ext cx="10515600" cy="1398600"/>
      </dsp:txXfrm>
    </dsp:sp>
    <dsp:sp modelId="{FEF05A87-3577-40CB-BEDC-6F299886D171}">
      <dsp:nvSpPr>
        <dsp:cNvPr id="0" name=""/>
        <dsp:cNvSpPr/>
      </dsp:nvSpPr>
      <dsp:spPr>
        <a:xfrm>
          <a:off x="525780" y="258066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CA" sz="2400" kern="1200" dirty="0"/>
            <a:t>Licensing – the legal bits</a:t>
          </a:r>
        </a:p>
      </dsp:txBody>
      <dsp:txXfrm>
        <a:off x="560365" y="2615254"/>
        <a:ext cx="7291750" cy="6393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2FE12-1282-45CC-8C9B-4E8A06A2B8A1}">
      <dsp:nvSpPr>
        <dsp:cNvPr id="0" name=""/>
        <dsp:cNvSpPr/>
      </dsp:nvSpPr>
      <dsp:spPr>
        <a:xfrm>
          <a:off x="3505916" y="72995"/>
          <a:ext cx="3503767" cy="35037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r>
            <a:rPr lang="en-CA" sz="2900" kern="1200" dirty="0"/>
            <a:t>Social awareness</a:t>
          </a:r>
        </a:p>
      </dsp:txBody>
      <dsp:txXfrm>
        <a:off x="3973085" y="686154"/>
        <a:ext cx="2569429" cy="1576695"/>
      </dsp:txXfrm>
    </dsp:sp>
    <dsp:sp modelId="{D388CB36-CB95-4E1E-9CED-AB5EF5B366FA}">
      <dsp:nvSpPr>
        <dsp:cNvPr id="0" name=""/>
        <dsp:cNvSpPr/>
      </dsp:nvSpPr>
      <dsp:spPr>
        <a:xfrm>
          <a:off x="4770192" y="2262849"/>
          <a:ext cx="3503767" cy="35037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r>
            <a:rPr lang="en-CA" sz="2900" kern="1200" dirty="0"/>
            <a:t>Improved technology</a:t>
          </a:r>
        </a:p>
      </dsp:txBody>
      <dsp:txXfrm>
        <a:off x="5841761" y="3167989"/>
        <a:ext cx="2102260" cy="1927071"/>
      </dsp:txXfrm>
    </dsp:sp>
    <dsp:sp modelId="{F1D75E83-9859-4B29-8C61-347535939B50}">
      <dsp:nvSpPr>
        <dsp:cNvPr id="0" name=""/>
        <dsp:cNvSpPr/>
      </dsp:nvSpPr>
      <dsp:spPr>
        <a:xfrm>
          <a:off x="2241640" y="2262849"/>
          <a:ext cx="3503767" cy="35037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r>
            <a:rPr lang="en-CA" sz="2900" kern="1200" dirty="0"/>
            <a:t>Pandemic-created opportunities</a:t>
          </a:r>
        </a:p>
      </dsp:txBody>
      <dsp:txXfrm>
        <a:off x="2571578" y="3167989"/>
        <a:ext cx="2102260" cy="19270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2FE12-1282-45CC-8C9B-4E8A06A2B8A1}">
      <dsp:nvSpPr>
        <dsp:cNvPr id="0" name=""/>
        <dsp:cNvSpPr/>
      </dsp:nvSpPr>
      <dsp:spPr>
        <a:xfrm>
          <a:off x="3505916" y="72995"/>
          <a:ext cx="3503767" cy="35037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r>
            <a:rPr lang="en-CA" sz="2900" kern="1200" dirty="0"/>
            <a:t>Social awareness</a:t>
          </a:r>
        </a:p>
      </dsp:txBody>
      <dsp:txXfrm>
        <a:off x="3973085" y="686154"/>
        <a:ext cx="2569429" cy="1576695"/>
      </dsp:txXfrm>
    </dsp:sp>
    <dsp:sp modelId="{D388CB36-CB95-4E1E-9CED-AB5EF5B366FA}">
      <dsp:nvSpPr>
        <dsp:cNvPr id="0" name=""/>
        <dsp:cNvSpPr/>
      </dsp:nvSpPr>
      <dsp:spPr>
        <a:xfrm>
          <a:off x="4770192" y="2262849"/>
          <a:ext cx="3503767" cy="35037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r>
            <a:rPr lang="en-CA" sz="2900" kern="1200" dirty="0"/>
            <a:t>Improved technology</a:t>
          </a:r>
        </a:p>
      </dsp:txBody>
      <dsp:txXfrm>
        <a:off x="5841761" y="3167989"/>
        <a:ext cx="2102260" cy="1927071"/>
      </dsp:txXfrm>
    </dsp:sp>
    <dsp:sp modelId="{F1D75E83-9859-4B29-8C61-347535939B50}">
      <dsp:nvSpPr>
        <dsp:cNvPr id="0" name=""/>
        <dsp:cNvSpPr/>
      </dsp:nvSpPr>
      <dsp:spPr>
        <a:xfrm>
          <a:off x="2241640" y="2262849"/>
          <a:ext cx="3503767" cy="35037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r>
            <a:rPr lang="en-CA" sz="2900" kern="1200" dirty="0"/>
            <a:t>Pandemic-created opportunities</a:t>
          </a:r>
        </a:p>
      </dsp:txBody>
      <dsp:txXfrm>
        <a:off x="2571578" y="3167989"/>
        <a:ext cx="2102260" cy="192707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34AC0-1723-4B9C-A08B-CF65E36FEEFB}">
      <dsp:nvSpPr>
        <dsp:cNvPr id="0" name=""/>
        <dsp:cNvSpPr/>
      </dsp:nvSpPr>
      <dsp:spPr>
        <a:xfrm>
          <a:off x="0" y="1450300"/>
          <a:ext cx="105156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55C552-915A-4806-9249-FFFAB3E80D11}">
      <dsp:nvSpPr>
        <dsp:cNvPr id="0" name=""/>
        <dsp:cNvSpPr/>
      </dsp:nvSpPr>
      <dsp:spPr>
        <a:xfrm>
          <a:off x="2734055" y="0"/>
          <a:ext cx="7781544" cy="1450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915" tIns="81915" rIns="81915" bIns="81915" numCol="1" spcCol="1270" anchor="b" anchorCtr="0">
          <a:noAutofit/>
        </a:bodyPr>
        <a:lstStyle/>
        <a:p>
          <a:pPr marL="0" lvl="0" indent="0" algn="l" defTabSz="1911350">
            <a:lnSpc>
              <a:spcPct val="90000"/>
            </a:lnSpc>
            <a:spcBef>
              <a:spcPct val="0"/>
            </a:spcBef>
            <a:spcAft>
              <a:spcPct val="35000"/>
            </a:spcAft>
            <a:buNone/>
          </a:pPr>
          <a:r>
            <a:rPr lang="en-CA" sz="4300" kern="1200" dirty="0"/>
            <a:t>Checklist</a:t>
          </a:r>
        </a:p>
      </dsp:txBody>
      <dsp:txXfrm>
        <a:off x="2734055" y="0"/>
        <a:ext cx="7781544" cy="1450300"/>
      </dsp:txXfrm>
    </dsp:sp>
    <dsp:sp modelId="{41030140-E2B3-4DC8-960A-0DEFF959990B}">
      <dsp:nvSpPr>
        <dsp:cNvPr id="0" name=""/>
        <dsp:cNvSpPr/>
      </dsp:nvSpPr>
      <dsp:spPr>
        <a:xfrm>
          <a:off x="0" y="0"/>
          <a:ext cx="2734056" cy="1450300"/>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915" tIns="81915" rIns="81915" bIns="81915" numCol="1" spcCol="1270" anchor="ctr" anchorCtr="0">
          <a:noAutofit/>
        </a:bodyPr>
        <a:lstStyle/>
        <a:p>
          <a:pPr marL="0" lvl="0" indent="0" algn="ctr" defTabSz="1911350">
            <a:lnSpc>
              <a:spcPct val="90000"/>
            </a:lnSpc>
            <a:spcBef>
              <a:spcPct val="0"/>
            </a:spcBef>
            <a:spcAft>
              <a:spcPct val="35000"/>
            </a:spcAft>
            <a:buNone/>
          </a:pPr>
          <a:r>
            <a:rPr lang="en-CA" sz="4300" kern="1200" dirty="0"/>
            <a:t>Evaluating OER</a:t>
          </a:r>
        </a:p>
      </dsp:txBody>
      <dsp:txXfrm>
        <a:off x="70811" y="70811"/>
        <a:ext cx="2592434" cy="1379489"/>
      </dsp:txXfrm>
    </dsp:sp>
    <dsp:sp modelId="{5781165F-0BDF-46EF-B8F6-962A0B30B689}">
      <dsp:nvSpPr>
        <dsp:cNvPr id="0" name=""/>
        <dsp:cNvSpPr/>
      </dsp:nvSpPr>
      <dsp:spPr>
        <a:xfrm>
          <a:off x="0" y="1450300"/>
          <a:ext cx="10515600" cy="290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295" tIns="74295" rIns="74295" bIns="74295" numCol="1" spcCol="1270" anchor="t" anchorCtr="0">
          <a:noAutofit/>
        </a:bodyPr>
        <a:lstStyle/>
        <a:p>
          <a:pPr marL="285750" lvl="1" indent="-285750" algn="l" defTabSz="1333500">
            <a:lnSpc>
              <a:spcPct val="90000"/>
            </a:lnSpc>
            <a:spcBef>
              <a:spcPct val="0"/>
            </a:spcBef>
            <a:spcAft>
              <a:spcPct val="15000"/>
            </a:spcAft>
            <a:buChar char="•"/>
          </a:pPr>
          <a:r>
            <a:rPr lang="en-US" sz="3000" kern="1200" spc="70" dirty="0">
              <a:solidFill>
                <a:srgbClr val="3333B2"/>
              </a:solidFill>
              <a:latin typeface="Palatino Linotype"/>
              <a:cs typeface="Palatino Linotype"/>
            </a:rPr>
            <a:t>BCOER </a:t>
          </a:r>
          <a:r>
            <a:rPr lang="en-US" sz="3000" kern="1200" spc="10" dirty="0">
              <a:solidFill>
                <a:srgbClr val="3333B2"/>
              </a:solidFill>
              <a:latin typeface="Palatino Linotype"/>
              <a:cs typeface="Palatino Linotype"/>
            </a:rPr>
            <a:t>Librarians </a:t>
          </a:r>
          <a:r>
            <a:rPr lang="en-US" sz="3000" kern="1200" spc="35" dirty="0">
              <a:solidFill>
                <a:srgbClr val="3333B2"/>
              </a:solidFill>
              <a:latin typeface="Palatino Linotype"/>
              <a:cs typeface="Palatino Linotype"/>
            </a:rPr>
            <a:t>(2015). </a:t>
          </a:r>
          <a:r>
            <a:rPr lang="en-US" sz="3000" i="1" kern="1200" spc="30" dirty="0">
              <a:solidFill>
                <a:srgbClr val="3333B2"/>
              </a:solidFill>
              <a:latin typeface="Palatino Linotype"/>
              <a:cs typeface="Palatino Linotype"/>
            </a:rPr>
            <a:t>Faculty </a:t>
          </a:r>
          <a:r>
            <a:rPr lang="en-US" sz="3000" i="1" kern="1200" spc="50" dirty="0">
              <a:solidFill>
                <a:srgbClr val="3333B2"/>
              </a:solidFill>
              <a:latin typeface="Palatino Linotype"/>
              <a:cs typeface="Palatino Linotype"/>
            </a:rPr>
            <a:t>Guide </a:t>
          </a:r>
          <a:r>
            <a:rPr lang="en-US" sz="3000" i="1" kern="1200" spc="55" dirty="0">
              <a:solidFill>
                <a:srgbClr val="3333B2"/>
              </a:solidFill>
              <a:latin typeface="Palatino Linotype"/>
              <a:cs typeface="Palatino Linotype"/>
            </a:rPr>
            <a:t>for </a:t>
          </a:r>
          <a:r>
            <a:rPr lang="en-US" sz="3000" i="1" kern="1200" spc="30" dirty="0">
              <a:solidFill>
                <a:srgbClr val="3333B2"/>
              </a:solidFill>
              <a:latin typeface="Palatino Linotype"/>
              <a:cs typeface="Palatino Linotype"/>
            </a:rPr>
            <a:t>Evaluating </a:t>
          </a:r>
          <a:r>
            <a:rPr lang="en-US" sz="3000" i="1" kern="1200" spc="35" dirty="0">
              <a:solidFill>
                <a:srgbClr val="3333B2"/>
              </a:solidFill>
              <a:latin typeface="Palatino Linotype"/>
              <a:cs typeface="Palatino Linotype"/>
            </a:rPr>
            <a:t>Open </a:t>
          </a:r>
          <a:r>
            <a:rPr lang="en-US" sz="3000" i="1" kern="1200" spc="45" dirty="0">
              <a:solidFill>
                <a:srgbClr val="3333B2"/>
              </a:solidFill>
              <a:latin typeface="Palatino Linotype"/>
              <a:cs typeface="Palatino Linotype"/>
            </a:rPr>
            <a:t>Education </a:t>
          </a:r>
          <a:r>
            <a:rPr lang="en-US" sz="3000" i="1" kern="1200" spc="40" dirty="0">
              <a:solidFill>
                <a:srgbClr val="3333B2"/>
              </a:solidFill>
              <a:latin typeface="Palatino Linotype"/>
              <a:cs typeface="Palatino Linotype"/>
            </a:rPr>
            <a:t>Resources</a:t>
          </a:r>
          <a:r>
            <a:rPr lang="en-US" sz="3000" kern="1200" spc="40" dirty="0">
              <a:solidFill>
                <a:srgbClr val="3333B2"/>
              </a:solidFill>
              <a:latin typeface="Palatino Linotype"/>
              <a:cs typeface="Palatino Linotype"/>
            </a:rPr>
            <a:t>, </a:t>
          </a:r>
          <a:r>
            <a:rPr lang="en-US" sz="3000" kern="1200" spc="45" dirty="0">
              <a:solidFill>
                <a:srgbClr val="3333B2"/>
              </a:solidFill>
              <a:latin typeface="Palatino Linotype"/>
              <a:cs typeface="Palatino Linotype"/>
            </a:rPr>
            <a:t> </a:t>
          </a:r>
          <a:r>
            <a:rPr lang="en-US" sz="3000" kern="1200" dirty="0">
              <a:solidFill>
                <a:srgbClr val="3333B2"/>
              </a:solidFill>
              <a:latin typeface="Palatino Linotype"/>
              <a:cs typeface="Palatino Linotype"/>
            </a:rPr>
            <a:t>Licensed </a:t>
          </a:r>
          <a:r>
            <a:rPr lang="en-US" sz="3000" kern="1200" spc="-5" dirty="0">
              <a:solidFill>
                <a:srgbClr val="3333B2"/>
              </a:solidFill>
              <a:latin typeface="Palatino Linotype"/>
              <a:cs typeface="Palatino Linotype"/>
            </a:rPr>
            <a:t>under </a:t>
          </a:r>
          <a:r>
            <a:rPr lang="en-US" sz="3000" kern="1200" spc="20" dirty="0">
              <a:solidFill>
                <a:srgbClr val="3333B2"/>
              </a:solidFill>
              <a:latin typeface="Palatino Linotype"/>
              <a:cs typeface="Palatino Linotype"/>
            </a:rPr>
            <a:t>a </a:t>
          </a:r>
          <a:r>
            <a:rPr lang="en-US" sz="3000" kern="1200" spc="10" dirty="0">
              <a:solidFill>
                <a:srgbClr val="3333B2"/>
              </a:solidFill>
              <a:latin typeface="Palatino Linotype"/>
              <a:cs typeface="Palatino Linotype"/>
              <a:hlinkClick xmlns:r="http://schemas.openxmlformats.org/officeDocument/2006/relationships" r:id="rId1"/>
            </a:rPr>
            <a:t>Creative </a:t>
          </a:r>
          <a:r>
            <a:rPr lang="en-US" sz="3000" kern="1200" dirty="0">
              <a:solidFill>
                <a:srgbClr val="3333B2"/>
              </a:solidFill>
              <a:latin typeface="Palatino Linotype"/>
              <a:cs typeface="Palatino Linotype"/>
              <a:hlinkClick xmlns:r="http://schemas.openxmlformats.org/officeDocument/2006/relationships" r:id="rId1"/>
            </a:rPr>
            <a:t>Commons </a:t>
          </a:r>
          <a:r>
            <a:rPr lang="en-US" sz="3000" kern="1200" spc="15" dirty="0">
              <a:solidFill>
                <a:srgbClr val="3333B2"/>
              </a:solidFill>
              <a:latin typeface="Palatino Linotype"/>
              <a:cs typeface="Palatino Linotype"/>
              <a:hlinkClick xmlns:r="http://schemas.openxmlformats.org/officeDocument/2006/relationships" r:id="rId1"/>
            </a:rPr>
            <a:t>Attribution </a:t>
          </a:r>
          <a:r>
            <a:rPr lang="en-US" sz="3000" kern="1200" spc="25" dirty="0">
              <a:solidFill>
                <a:srgbClr val="3333B2"/>
              </a:solidFill>
              <a:latin typeface="Palatino Linotype"/>
              <a:cs typeface="Palatino Linotype"/>
              <a:hlinkClick xmlns:r="http://schemas.openxmlformats.org/officeDocument/2006/relationships" r:id="rId1"/>
            </a:rPr>
            <a:t>4.0 </a:t>
          </a:r>
          <a:r>
            <a:rPr lang="en-US" sz="3000" kern="1200" spc="15" dirty="0">
              <a:solidFill>
                <a:srgbClr val="3333B2"/>
              </a:solidFill>
              <a:latin typeface="Palatino Linotype"/>
              <a:cs typeface="Palatino Linotype"/>
              <a:hlinkClick xmlns:r="http://schemas.openxmlformats.org/officeDocument/2006/relationships" r:id="rId1"/>
            </a:rPr>
            <a:t>International </a:t>
          </a:r>
          <a:r>
            <a:rPr lang="en-US" sz="3000" kern="1200" spc="10" dirty="0">
              <a:solidFill>
                <a:srgbClr val="3333B2"/>
              </a:solidFill>
              <a:latin typeface="Palatino Linotype"/>
              <a:cs typeface="Palatino Linotype"/>
              <a:hlinkClick xmlns:r="http://schemas.openxmlformats.org/officeDocument/2006/relationships" r:id="rId1"/>
            </a:rPr>
            <a:t>License</a:t>
          </a:r>
          <a:r>
            <a:rPr lang="en-US" sz="3000" kern="1200" spc="10" dirty="0">
              <a:solidFill>
                <a:srgbClr val="3333B2"/>
              </a:solidFill>
              <a:latin typeface="Palatino Linotype"/>
              <a:cs typeface="Palatino Linotype"/>
            </a:rPr>
            <a:t>. Retrieved </a:t>
          </a:r>
          <a:r>
            <a:rPr lang="en-US" sz="3000" kern="1200" spc="15" dirty="0">
              <a:solidFill>
                <a:srgbClr val="3333B2"/>
              </a:solidFill>
              <a:latin typeface="Palatino Linotype"/>
              <a:cs typeface="Palatino Linotype"/>
            </a:rPr>
            <a:t> </a:t>
          </a:r>
          <a:r>
            <a:rPr lang="en-US" sz="3000" kern="1200" spc="-5" dirty="0">
              <a:solidFill>
                <a:srgbClr val="3333B2"/>
              </a:solidFill>
              <a:latin typeface="Palatino Linotype"/>
              <a:cs typeface="Palatino Linotype"/>
            </a:rPr>
            <a:t>from</a:t>
          </a:r>
          <a:r>
            <a:rPr lang="en-US" sz="3000" kern="1200" spc="105" dirty="0">
              <a:solidFill>
                <a:srgbClr val="3333B2"/>
              </a:solidFill>
              <a:latin typeface="Palatino Linotype"/>
              <a:cs typeface="Palatino Linotype"/>
            </a:rPr>
            <a:t> </a:t>
          </a:r>
          <a:r>
            <a:rPr lang="en-CA" sz="3000" kern="1200" spc="55" dirty="0">
              <a:solidFill>
                <a:srgbClr val="3333B2"/>
              </a:solidFill>
              <a:latin typeface="Palatino Linotype"/>
              <a:hlinkClick xmlns:r="http://schemas.openxmlformats.org/officeDocument/2006/relationships" r:id="rId2"/>
            </a:rPr>
            <a:t>https://open.bccampus.ca/files/2014/07/Faculty-Guide-22-Apr-15.pdf</a:t>
          </a:r>
          <a:r>
            <a:rPr lang="en-CA" sz="3000" kern="1200" spc="55" dirty="0">
              <a:solidFill>
                <a:srgbClr val="3333B2"/>
              </a:solidFill>
              <a:latin typeface="Palatino Linotype"/>
            </a:rPr>
            <a:t> </a:t>
          </a:r>
          <a:endParaRPr lang="en-CA" sz="3000" kern="1200" dirty="0"/>
        </a:p>
      </dsp:txBody>
      <dsp:txXfrm>
        <a:off x="0" y="1450300"/>
        <a:ext cx="10515600" cy="290103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5B8F-5012-4D27-BE50-2FC2343851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2F8F380-604B-42D6-B3E8-B253D4BD05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96FDEFD-1A5F-42C6-965C-27AF0020A768}"/>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5" name="Footer Placeholder 4">
            <a:extLst>
              <a:ext uri="{FF2B5EF4-FFF2-40B4-BE49-F238E27FC236}">
                <a16:creationId xmlns:a16="http://schemas.microsoft.com/office/drawing/2014/main" id="{A8C04642-0AE9-4D8D-818D-0C54ED2372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8DC780A-2089-45B7-9CA0-4CE3215835FA}"/>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157969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86088-AD85-4375-BCAF-2238856D577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DB628C9-A708-4821-BC55-5AE0862F47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958C365-596B-45EA-87F0-307ECBDE5504}"/>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5" name="Footer Placeholder 4">
            <a:extLst>
              <a:ext uri="{FF2B5EF4-FFF2-40B4-BE49-F238E27FC236}">
                <a16:creationId xmlns:a16="http://schemas.microsoft.com/office/drawing/2014/main" id="{8CAF2160-45F2-48AF-B849-9B9BCBC0222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CFBB1DD-7831-4AC7-A4AB-6E238D595BC5}"/>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65137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88FA9E-0ACC-4ADE-AEB7-9AF806C3CB3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4C2CD0C-BE9B-48F0-9027-C999D40E61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8E0EE19-9B89-4615-A748-FF037FC2B623}"/>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5" name="Footer Placeholder 4">
            <a:extLst>
              <a:ext uri="{FF2B5EF4-FFF2-40B4-BE49-F238E27FC236}">
                <a16:creationId xmlns:a16="http://schemas.microsoft.com/office/drawing/2014/main" id="{3C0FC731-109A-49B1-8901-0D2389CE37D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B52A54A-54F8-46A7-AD2E-4EBDE3C523F9}"/>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3683420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CD0B9-6693-46A6-8098-24EB4A4E295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D66AD70-D472-4434-8DE9-FD08F020A6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1B2866-ADE2-4522-B473-F94549D0B1E1}"/>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5" name="Footer Placeholder 4">
            <a:extLst>
              <a:ext uri="{FF2B5EF4-FFF2-40B4-BE49-F238E27FC236}">
                <a16:creationId xmlns:a16="http://schemas.microsoft.com/office/drawing/2014/main" id="{9B0A8A51-64A8-4DF4-88D2-B58F8B45D1F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71F72FA-6533-4B6B-9E93-108D1568030E}"/>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1541392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CB9DC-6DCA-47AA-86B3-AB6E842A72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0CE70B5-E739-45EA-AFF0-633A65A454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0B5539-85FF-4291-8E0E-3F8C1D3F76E2}"/>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5" name="Footer Placeholder 4">
            <a:extLst>
              <a:ext uri="{FF2B5EF4-FFF2-40B4-BE49-F238E27FC236}">
                <a16:creationId xmlns:a16="http://schemas.microsoft.com/office/drawing/2014/main" id="{23B5FEB4-5DF4-4EB1-82CA-296321221F2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8A97BA-D783-4778-8B11-ABC1FEB7105A}"/>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356818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C97B3-FBED-4BA8-955A-003A8E76150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4188D4B-37C6-4D9C-9DF1-138F31C324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FBE27A9B-F288-4050-B9CE-53B2FDDDE0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08F6850-10B4-4482-ACCB-61375CEC96D3}"/>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6" name="Footer Placeholder 5">
            <a:extLst>
              <a:ext uri="{FF2B5EF4-FFF2-40B4-BE49-F238E27FC236}">
                <a16:creationId xmlns:a16="http://schemas.microsoft.com/office/drawing/2014/main" id="{2E88B8C5-3850-4FF4-A6E8-63FB0B42546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D152F9D-0956-4FA3-B185-19C9C355B5C1}"/>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446916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E449D-EC3C-4894-9E09-E88606EDDDE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697A6D5-E4DC-4843-9BBC-CC481DD172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5CDDEA-17D2-47E4-B78A-6E785C271F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E4594B5-3CDB-43C9-BFA7-A6E9E4BEDF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215E32-A208-4647-88AA-7F5BD3A81E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47E58FF-9678-42E5-BE07-49ECC06D3EEB}"/>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8" name="Footer Placeholder 7">
            <a:extLst>
              <a:ext uri="{FF2B5EF4-FFF2-40B4-BE49-F238E27FC236}">
                <a16:creationId xmlns:a16="http://schemas.microsoft.com/office/drawing/2014/main" id="{EFACDE44-9828-428F-8FD3-83B78B2CD872}"/>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2E0DC9A-E275-4676-975D-FCA2A3FFD425}"/>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1213385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21389-DFF1-4CCD-B95A-E67FD47E7FD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499E018-1340-46A9-B3F6-5F1231D8F568}"/>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4" name="Footer Placeholder 3">
            <a:extLst>
              <a:ext uri="{FF2B5EF4-FFF2-40B4-BE49-F238E27FC236}">
                <a16:creationId xmlns:a16="http://schemas.microsoft.com/office/drawing/2014/main" id="{C64E3474-11DB-4B73-B191-E6A736A8D10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FCC38CD-A7C5-4DF8-ADDC-560946707C4E}"/>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1909045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90F802-8AE3-4E6B-AA59-4630383E89AD}"/>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3" name="Footer Placeholder 2">
            <a:extLst>
              <a:ext uri="{FF2B5EF4-FFF2-40B4-BE49-F238E27FC236}">
                <a16:creationId xmlns:a16="http://schemas.microsoft.com/office/drawing/2014/main" id="{90034FFE-B24F-4EF8-BC75-D78288A859E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ECA72D6-598C-4168-A7C4-BECE6214098F}"/>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167968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043A2-E469-4AD6-AF19-EB69E7A0B4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C6B8A57-4AFC-4DD8-AB2C-79514834A2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0FDB3A3-A143-4BA3-BDB4-966443A20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D6B847-A7E3-4096-B38C-3C50EA7F6783}"/>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6" name="Footer Placeholder 5">
            <a:extLst>
              <a:ext uri="{FF2B5EF4-FFF2-40B4-BE49-F238E27FC236}">
                <a16:creationId xmlns:a16="http://schemas.microsoft.com/office/drawing/2014/main" id="{472DB453-668D-47B8-8264-CA3BE2DAA08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849858C-2CBD-49E2-934A-DD4203D0A33E}"/>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3192244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7FCEB-CFCE-4FD5-B4D6-4E1F65B2E6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77465579-E5D3-46F4-8FF7-DDAB0700DF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1D725665-69DF-4916-8F35-DA860F8529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DE6087-39AE-4CE2-A874-1055E8E01938}"/>
              </a:ext>
            </a:extLst>
          </p:cNvPr>
          <p:cNvSpPr>
            <a:spLocks noGrp="1"/>
          </p:cNvSpPr>
          <p:nvPr>
            <p:ph type="dt" sz="half" idx="10"/>
          </p:nvPr>
        </p:nvSpPr>
        <p:spPr/>
        <p:txBody>
          <a:bodyPr/>
          <a:lstStyle/>
          <a:p>
            <a:fld id="{64CCC63D-F95A-42EA-BD44-ADB0C643E265}" type="datetimeFigureOut">
              <a:rPr lang="en-CA" smtClean="0"/>
              <a:t>2022-05-11</a:t>
            </a:fld>
            <a:endParaRPr lang="en-CA"/>
          </a:p>
        </p:txBody>
      </p:sp>
      <p:sp>
        <p:nvSpPr>
          <p:cNvPr id="6" name="Footer Placeholder 5">
            <a:extLst>
              <a:ext uri="{FF2B5EF4-FFF2-40B4-BE49-F238E27FC236}">
                <a16:creationId xmlns:a16="http://schemas.microsoft.com/office/drawing/2014/main" id="{E94AA31D-C34E-475E-821A-046A7728854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B0C2CD7-EE5F-4A89-B8EE-44E34AD8FE3A}"/>
              </a:ext>
            </a:extLst>
          </p:cNvPr>
          <p:cNvSpPr>
            <a:spLocks noGrp="1"/>
          </p:cNvSpPr>
          <p:nvPr>
            <p:ph type="sldNum" sz="quarter" idx="12"/>
          </p:nvPr>
        </p:nvSpPr>
        <p:spPr/>
        <p:txBody>
          <a:bodyPr/>
          <a:lstStyle/>
          <a:p>
            <a:fld id="{D279D697-0257-4AE8-8F9F-FE739E6A37B6}" type="slidenum">
              <a:rPr lang="en-CA" smtClean="0"/>
              <a:t>‹#›</a:t>
            </a:fld>
            <a:endParaRPr lang="en-CA"/>
          </a:p>
        </p:txBody>
      </p:sp>
    </p:spTree>
    <p:extLst>
      <p:ext uri="{BB962C8B-B14F-4D97-AF65-F5344CB8AC3E}">
        <p14:creationId xmlns:p14="http://schemas.microsoft.com/office/powerpoint/2010/main" val="1524800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C4FD29-B665-4F31-949F-2221F83849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B0E966E-5A0D-40E8-AFE4-4A89621073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AF4A11-06E3-4E9F-A650-47F792DE79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CC63D-F95A-42EA-BD44-ADB0C643E265}" type="datetimeFigureOut">
              <a:rPr lang="en-CA" smtClean="0"/>
              <a:t>2022-05-11</a:t>
            </a:fld>
            <a:endParaRPr lang="en-CA"/>
          </a:p>
        </p:txBody>
      </p:sp>
      <p:sp>
        <p:nvSpPr>
          <p:cNvPr id="5" name="Footer Placeholder 4">
            <a:extLst>
              <a:ext uri="{FF2B5EF4-FFF2-40B4-BE49-F238E27FC236}">
                <a16:creationId xmlns:a16="http://schemas.microsoft.com/office/drawing/2014/main" id="{DF34F5EC-21B0-4067-BF47-93BB15DC8A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F0D940E-6E01-45EA-AA57-9B953E3199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9D697-0257-4AE8-8F9F-FE739E6A37B6}" type="slidenum">
              <a:rPr lang="en-CA" smtClean="0"/>
              <a:t>‹#›</a:t>
            </a:fld>
            <a:endParaRPr lang="en-CA"/>
          </a:p>
        </p:txBody>
      </p:sp>
    </p:spTree>
    <p:extLst>
      <p:ext uri="{BB962C8B-B14F-4D97-AF65-F5344CB8AC3E}">
        <p14:creationId xmlns:p14="http://schemas.microsoft.com/office/powerpoint/2010/main" val="3581943880"/>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aura.ambrose@uregina.c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2" Type="http://schemas.openxmlformats.org/officeDocument/2006/relationships/hyperlink" Target="mailto:laura.ambrose@uregina.c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705D-882B-45E9-99FE-BA16D015CF13}"/>
              </a:ext>
            </a:extLst>
          </p:cNvPr>
          <p:cNvSpPr>
            <a:spLocks noGrp="1"/>
          </p:cNvSpPr>
          <p:nvPr>
            <p:ph type="ctrTitle"/>
          </p:nvPr>
        </p:nvSpPr>
        <p:spPr>
          <a:xfrm>
            <a:off x="1524000" y="1130752"/>
            <a:ext cx="9144000" cy="2387600"/>
          </a:xfrm>
        </p:spPr>
        <p:txBody>
          <a:bodyPr/>
          <a:lstStyle/>
          <a:p>
            <a:r>
              <a:rPr lang="en-CA" dirty="0"/>
              <a:t>Open Education Resources – The Biology Edition</a:t>
            </a:r>
          </a:p>
        </p:txBody>
      </p:sp>
      <p:sp>
        <p:nvSpPr>
          <p:cNvPr id="3" name="Subtitle 2">
            <a:extLst>
              <a:ext uri="{FF2B5EF4-FFF2-40B4-BE49-F238E27FC236}">
                <a16:creationId xmlns:a16="http://schemas.microsoft.com/office/drawing/2014/main" id="{CD8B5CFC-22FB-4277-9380-BC7C0C5EC9EF}"/>
              </a:ext>
            </a:extLst>
          </p:cNvPr>
          <p:cNvSpPr>
            <a:spLocks noGrp="1"/>
          </p:cNvSpPr>
          <p:nvPr>
            <p:ph type="subTitle" idx="1"/>
          </p:nvPr>
        </p:nvSpPr>
        <p:spPr/>
        <p:txBody>
          <a:bodyPr>
            <a:normAutofit lnSpcReduction="10000"/>
          </a:bodyPr>
          <a:lstStyle/>
          <a:p>
            <a:r>
              <a:rPr lang="en-CA" dirty="0"/>
              <a:t>Laura Ambrose</a:t>
            </a:r>
          </a:p>
          <a:p>
            <a:r>
              <a:rPr lang="en-CA" dirty="0"/>
              <a:t>Luther College</a:t>
            </a:r>
          </a:p>
          <a:p>
            <a:r>
              <a:rPr lang="en-CA" dirty="0"/>
              <a:t>Biology</a:t>
            </a:r>
          </a:p>
          <a:p>
            <a:r>
              <a:rPr lang="en-CA" dirty="0">
                <a:hlinkClick r:id="rId2"/>
              </a:rPr>
              <a:t>laura.ambrose@uregina.ca</a:t>
            </a:r>
            <a:r>
              <a:rPr lang="en-CA" dirty="0"/>
              <a:t> </a:t>
            </a:r>
          </a:p>
        </p:txBody>
      </p:sp>
    </p:spTree>
    <p:extLst>
      <p:ext uri="{BB962C8B-B14F-4D97-AF65-F5344CB8AC3E}">
        <p14:creationId xmlns:p14="http://schemas.microsoft.com/office/powerpoint/2010/main" val="445299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D5255DE-F639-4818-AFE3-2D3CBFD720BD}"/>
              </a:ext>
            </a:extLst>
          </p:cNvPr>
          <p:cNvGraphicFramePr>
            <a:graphicFrameLocks noGrp="1"/>
          </p:cNvGraphicFramePr>
          <p:nvPr>
            <p:ph idx="1"/>
          </p:nvPr>
        </p:nvGraphicFramePr>
        <p:xfrm>
          <a:off x="838200" y="337351"/>
          <a:ext cx="10515600" cy="5839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B2FE9081-9719-C6B4-D1AB-64C6473FD26B}"/>
              </a:ext>
            </a:extLst>
          </p:cNvPr>
          <p:cNvSpPr txBox="1"/>
          <p:nvPr/>
        </p:nvSpPr>
        <p:spPr>
          <a:xfrm>
            <a:off x="304101" y="611962"/>
            <a:ext cx="2657213" cy="3139321"/>
          </a:xfrm>
          <a:prstGeom prst="rect">
            <a:avLst/>
          </a:prstGeom>
          <a:noFill/>
        </p:spPr>
        <p:txBody>
          <a:bodyPr wrap="square">
            <a:spAutoFit/>
          </a:bodyPr>
          <a:lstStyle/>
          <a:p>
            <a:r>
              <a:rPr lang="en-US" dirty="0"/>
              <a:t>The intersection between our awareness of our students, the technology we can use, and the opportunities presented to us during the pandemic is the space in which we can deliver excellent biology content to enhance the learning of all our students.</a:t>
            </a:r>
            <a:endParaRPr lang="en-CA" dirty="0"/>
          </a:p>
        </p:txBody>
      </p:sp>
    </p:spTree>
    <p:extLst>
      <p:ext uri="{BB962C8B-B14F-4D97-AF65-F5344CB8AC3E}">
        <p14:creationId xmlns:p14="http://schemas.microsoft.com/office/powerpoint/2010/main" val="3742129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BE7EB56-799B-E64C-3D4D-91C0012BACA5}"/>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Questions?</a:t>
            </a:r>
            <a:endParaRPr lang="en-CA" sz="4000">
              <a:solidFill>
                <a:srgbClr val="FFFFFF"/>
              </a:solidFill>
            </a:endParaRPr>
          </a:p>
        </p:txBody>
      </p:sp>
      <p:sp>
        <p:nvSpPr>
          <p:cNvPr id="3" name="Content Placeholder 2">
            <a:extLst>
              <a:ext uri="{FF2B5EF4-FFF2-40B4-BE49-F238E27FC236}">
                <a16:creationId xmlns:a16="http://schemas.microsoft.com/office/drawing/2014/main" id="{F5666815-C34E-344D-3471-1A03265935AD}"/>
              </a:ext>
            </a:extLst>
          </p:cNvPr>
          <p:cNvSpPr>
            <a:spLocks noGrp="1"/>
          </p:cNvSpPr>
          <p:nvPr>
            <p:ph idx="1"/>
          </p:nvPr>
        </p:nvSpPr>
        <p:spPr>
          <a:xfrm>
            <a:off x="6503158" y="649480"/>
            <a:ext cx="4862447" cy="5546047"/>
          </a:xfrm>
        </p:spPr>
        <p:txBody>
          <a:bodyPr anchor="ctr">
            <a:normAutofit/>
          </a:bodyPr>
          <a:lstStyle/>
          <a:p>
            <a:r>
              <a:rPr lang="en-US" sz="2000"/>
              <a:t>I am happy to chat about OER and the resources I use</a:t>
            </a:r>
          </a:p>
          <a:p>
            <a:r>
              <a:rPr lang="en-US" sz="2000">
                <a:hlinkClick r:id="rId2"/>
              </a:rPr>
              <a:t>laura.ambrose@uregina.ca</a:t>
            </a:r>
            <a:r>
              <a:rPr lang="en-US" sz="2000"/>
              <a:t> </a:t>
            </a:r>
          </a:p>
          <a:p>
            <a:endParaRPr lang="en-CA" sz="2000"/>
          </a:p>
        </p:txBody>
      </p:sp>
    </p:spTree>
    <p:extLst>
      <p:ext uri="{BB962C8B-B14F-4D97-AF65-F5344CB8AC3E}">
        <p14:creationId xmlns:p14="http://schemas.microsoft.com/office/powerpoint/2010/main" val="3430579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C1B32-BE78-4343-9CC4-F8D18FC7F79E}"/>
              </a:ext>
            </a:extLst>
          </p:cNvPr>
          <p:cNvSpPr>
            <a:spLocks noGrp="1"/>
          </p:cNvSpPr>
          <p:nvPr>
            <p:ph type="title"/>
          </p:nvPr>
        </p:nvSpPr>
        <p:spPr/>
        <p:txBody>
          <a:bodyPr/>
          <a:lstStyle/>
          <a:p>
            <a:r>
              <a:rPr lang="en-CA" dirty="0"/>
              <a:t>Resources</a:t>
            </a:r>
          </a:p>
        </p:txBody>
      </p:sp>
      <p:graphicFrame>
        <p:nvGraphicFramePr>
          <p:cNvPr id="4" name="Content Placeholder 3">
            <a:extLst>
              <a:ext uri="{FF2B5EF4-FFF2-40B4-BE49-F238E27FC236}">
                <a16:creationId xmlns:a16="http://schemas.microsoft.com/office/drawing/2014/main" id="{A6845558-8DE1-4924-979A-23E8456AF751}"/>
              </a:ext>
            </a:extLst>
          </p:cNvPr>
          <p:cNvGraphicFramePr>
            <a:graphicFrameLocks noGrp="1"/>
          </p:cNvGraphicFramePr>
          <p:nvPr>
            <p:ph idx="1"/>
            <p:extLst>
              <p:ext uri="{D42A27DB-BD31-4B8C-83A1-F6EECF244321}">
                <p14:modId xmlns:p14="http://schemas.microsoft.com/office/powerpoint/2010/main" val="771232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03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C9C2D-9E28-458F-A8B8-49359001F0DD}"/>
              </a:ext>
            </a:extLst>
          </p:cNvPr>
          <p:cNvSpPr>
            <a:spLocks noGrp="1"/>
          </p:cNvSpPr>
          <p:nvPr>
            <p:ph type="title"/>
          </p:nvPr>
        </p:nvSpPr>
        <p:spPr>
          <a:xfrm>
            <a:off x="1031147" y="365125"/>
            <a:ext cx="10515600" cy="1325563"/>
          </a:xfrm>
        </p:spPr>
        <p:txBody>
          <a:bodyPr/>
          <a:lstStyle/>
          <a:p>
            <a:r>
              <a:rPr lang="en-CA" dirty="0"/>
              <a:t>From proprietary to open source – a journey of a thousand clicks</a:t>
            </a:r>
          </a:p>
        </p:txBody>
      </p:sp>
      <p:graphicFrame>
        <p:nvGraphicFramePr>
          <p:cNvPr id="4" name="Diagram 3">
            <a:extLst>
              <a:ext uri="{FF2B5EF4-FFF2-40B4-BE49-F238E27FC236}">
                <a16:creationId xmlns:a16="http://schemas.microsoft.com/office/drawing/2014/main" id="{4086880E-0B1E-4BCD-AFEA-1869B8BED29D}"/>
              </a:ext>
            </a:extLst>
          </p:cNvPr>
          <p:cNvGraphicFramePr/>
          <p:nvPr>
            <p:extLst>
              <p:ext uri="{D42A27DB-BD31-4B8C-83A1-F6EECF244321}">
                <p14:modId xmlns:p14="http://schemas.microsoft.com/office/powerpoint/2010/main" val="1482235443"/>
              </p:ext>
            </p:extLst>
          </p:nvPr>
        </p:nvGraphicFramePr>
        <p:xfrm>
          <a:off x="2031999" y="1199626"/>
          <a:ext cx="8647837" cy="5293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4169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AE0E35F-A99D-4D96-ABE7-912D15F9E22D}"/>
              </a:ext>
            </a:extLst>
          </p:cNvPr>
          <p:cNvGraphicFramePr>
            <a:graphicFrameLocks noGrp="1"/>
          </p:cNvGraphicFramePr>
          <p:nvPr>
            <p:ph idx="1"/>
            <p:extLst>
              <p:ext uri="{D42A27DB-BD31-4B8C-83A1-F6EECF244321}">
                <p14:modId xmlns:p14="http://schemas.microsoft.com/office/powerpoint/2010/main" val="2648103318"/>
              </p:ext>
            </p:extLst>
          </p:nvPr>
        </p:nvGraphicFramePr>
        <p:xfrm>
          <a:off x="838200" y="435006"/>
          <a:ext cx="10515600" cy="57419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8568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A544E-37C7-4041-A135-FE7415699869}"/>
              </a:ext>
            </a:extLst>
          </p:cNvPr>
          <p:cNvSpPr>
            <a:spLocks noGrp="1"/>
          </p:cNvSpPr>
          <p:nvPr>
            <p:ph type="title"/>
          </p:nvPr>
        </p:nvSpPr>
        <p:spPr/>
        <p:txBody>
          <a:bodyPr/>
          <a:lstStyle/>
          <a:p>
            <a:r>
              <a:rPr lang="en-CA" dirty="0"/>
              <a:t>Some resources I have used over the years</a:t>
            </a:r>
          </a:p>
        </p:txBody>
      </p:sp>
      <p:graphicFrame>
        <p:nvGraphicFramePr>
          <p:cNvPr id="4" name="Content Placeholder 3">
            <a:extLst>
              <a:ext uri="{FF2B5EF4-FFF2-40B4-BE49-F238E27FC236}">
                <a16:creationId xmlns:a16="http://schemas.microsoft.com/office/drawing/2014/main" id="{8B28BFA2-D115-4E2A-BBA9-B40963D8878D}"/>
              </a:ext>
            </a:extLst>
          </p:cNvPr>
          <p:cNvGraphicFramePr>
            <a:graphicFrameLocks noGrp="1"/>
          </p:cNvGraphicFramePr>
          <p:nvPr>
            <p:ph idx="1"/>
            <p:extLst>
              <p:ext uri="{D42A27DB-BD31-4B8C-83A1-F6EECF244321}">
                <p14:modId xmlns:p14="http://schemas.microsoft.com/office/powerpoint/2010/main" val="52885955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155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3">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25">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27">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29">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00E12EE-F9D7-8DB3-765C-792A415A10F1}"/>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Using OER in class and online</a:t>
            </a:r>
          </a:p>
        </p:txBody>
      </p:sp>
      <p:pic>
        <p:nvPicPr>
          <p:cNvPr id="7" name="Picture 6" descr="Graphical user interface, text&#10;&#10;Description automatically generated">
            <a:extLst>
              <a:ext uri="{FF2B5EF4-FFF2-40B4-BE49-F238E27FC236}">
                <a16:creationId xmlns:a16="http://schemas.microsoft.com/office/drawing/2014/main" id="{0D9256D9-2A25-A813-729F-ADB3C8B114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2428" y="538701"/>
            <a:ext cx="7225748" cy="5780598"/>
          </a:xfrm>
          <a:prstGeom prst="rect">
            <a:avLst/>
          </a:prstGeom>
        </p:spPr>
      </p:pic>
    </p:spTree>
    <p:extLst>
      <p:ext uri="{BB962C8B-B14F-4D97-AF65-F5344CB8AC3E}">
        <p14:creationId xmlns:p14="http://schemas.microsoft.com/office/powerpoint/2010/main" val="729492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E3970-3DE4-4B9B-9915-CF54AEBB8DC8}"/>
              </a:ext>
            </a:extLst>
          </p:cNvPr>
          <p:cNvSpPr>
            <a:spLocks noGrp="1"/>
          </p:cNvSpPr>
          <p:nvPr>
            <p:ph type="title"/>
          </p:nvPr>
        </p:nvSpPr>
        <p:spPr/>
        <p:txBody>
          <a:bodyPr/>
          <a:lstStyle/>
          <a:p>
            <a:r>
              <a:rPr lang="en-CA" dirty="0"/>
              <a:t>Checklist for evaluation OER – some points</a:t>
            </a:r>
          </a:p>
        </p:txBody>
      </p:sp>
      <p:graphicFrame>
        <p:nvGraphicFramePr>
          <p:cNvPr id="4" name="Content Placeholder 3">
            <a:extLst>
              <a:ext uri="{FF2B5EF4-FFF2-40B4-BE49-F238E27FC236}">
                <a16:creationId xmlns:a16="http://schemas.microsoft.com/office/drawing/2014/main" id="{DA430B92-193D-4BAD-8B74-74C05DCE7767}"/>
              </a:ext>
            </a:extLst>
          </p:cNvPr>
          <p:cNvGraphicFramePr>
            <a:graphicFrameLocks noGrp="1"/>
          </p:cNvGraphicFramePr>
          <p:nvPr>
            <p:ph idx="1"/>
            <p:extLst>
              <p:ext uri="{D42A27DB-BD31-4B8C-83A1-F6EECF244321}">
                <p14:modId xmlns:p14="http://schemas.microsoft.com/office/powerpoint/2010/main" val="20215219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6500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E3970-3DE4-4B9B-9915-CF54AEBB8DC8}"/>
              </a:ext>
            </a:extLst>
          </p:cNvPr>
          <p:cNvSpPr>
            <a:spLocks noGrp="1"/>
          </p:cNvSpPr>
          <p:nvPr>
            <p:ph type="title"/>
          </p:nvPr>
        </p:nvSpPr>
        <p:spPr/>
        <p:txBody>
          <a:bodyPr/>
          <a:lstStyle/>
          <a:p>
            <a:r>
              <a:rPr lang="en-CA" dirty="0"/>
              <a:t>Checklist for evaluation OER</a:t>
            </a:r>
          </a:p>
        </p:txBody>
      </p:sp>
      <p:graphicFrame>
        <p:nvGraphicFramePr>
          <p:cNvPr id="4" name="Content Placeholder 3">
            <a:extLst>
              <a:ext uri="{FF2B5EF4-FFF2-40B4-BE49-F238E27FC236}">
                <a16:creationId xmlns:a16="http://schemas.microsoft.com/office/drawing/2014/main" id="{DA430B92-193D-4BAD-8B74-74C05DCE7767}"/>
              </a:ext>
            </a:extLst>
          </p:cNvPr>
          <p:cNvGraphicFramePr>
            <a:graphicFrameLocks noGrp="1"/>
          </p:cNvGraphicFramePr>
          <p:nvPr>
            <p:ph idx="1"/>
            <p:extLst>
              <p:ext uri="{D42A27DB-BD31-4B8C-83A1-F6EECF244321}">
                <p14:modId xmlns:p14="http://schemas.microsoft.com/office/powerpoint/2010/main" val="32588828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1713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E3970-3DE4-4B9B-9915-CF54AEBB8DC8}"/>
              </a:ext>
            </a:extLst>
          </p:cNvPr>
          <p:cNvSpPr>
            <a:spLocks noGrp="1"/>
          </p:cNvSpPr>
          <p:nvPr>
            <p:ph type="title"/>
          </p:nvPr>
        </p:nvSpPr>
        <p:spPr/>
        <p:txBody>
          <a:bodyPr/>
          <a:lstStyle/>
          <a:p>
            <a:r>
              <a:rPr lang="en-CA" dirty="0"/>
              <a:t>Checklist for evaluation OER</a:t>
            </a:r>
          </a:p>
        </p:txBody>
      </p:sp>
      <p:graphicFrame>
        <p:nvGraphicFramePr>
          <p:cNvPr id="4" name="Content Placeholder 3">
            <a:extLst>
              <a:ext uri="{FF2B5EF4-FFF2-40B4-BE49-F238E27FC236}">
                <a16:creationId xmlns:a16="http://schemas.microsoft.com/office/drawing/2014/main" id="{DA430B92-193D-4BAD-8B74-74C05DCE7767}"/>
              </a:ext>
            </a:extLst>
          </p:cNvPr>
          <p:cNvGraphicFramePr>
            <a:graphicFrameLocks noGrp="1"/>
          </p:cNvGraphicFramePr>
          <p:nvPr>
            <p:ph idx="1"/>
            <p:extLst>
              <p:ext uri="{D42A27DB-BD31-4B8C-83A1-F6EECF244321}">
                <p14:modId xmlns:p14="http://schemas.microsoft.com/office/powerpoint/2010/main" val="198002432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7916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D5255DE-F639-4818-AFE3-2D3CBFD720BD}"/>
              </a:ext>
            </a:extLst>
          </p:cNvPr>
          <p:cNvGraphicFramePr>
            <a:graphicFrameLocks noGrp="1"/>
          </p:cNvGraphicFramePr>
          <p:nvPr>
            <p:ph idx="1"/>
            <p:extLst>
              <p:ext uri="{D42A27DB-BD31-4B8C-83A1-F6EECF244321}">
                <p14:modId xmlns:p14="http://schemas.microsoft.com/office/powerpoint/2010/main" val="379831906"/>
              </p:ext>
            </p:extLst>
          </p:nvPr>
        </p:nvGraphicFramePr>
        <p:xfrm>
          <a:off x="838200" y="337351"/>
          <a:ext cx="10515600" cy="5839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0047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1215</TotalTime>
  <Words>657</Words>
  <Application>Microsoft Office PowerPoint</Application>
  <PresentationFormat>Widescreen</PresentationFormat>
  <Paragraphs>90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Palatino Linotype</vt:lpstr>
      <vt:lpstr>Office Theme</vt:lpstr>
      <vt:lpstr>Open Education Resources – The Biology Edition</vt:lpstr>
      <vt:lpstr>From proprietary to open source – a journey of a thousand clicks</vt:lpstr>
      <vt:lpstr>PowerPoint Presentation</vt:lpstr>
      <vt:lpstr>Some resources I have used over the years</vt:lpstr>
      <vt:lpstr>Using OER in class and online</vt:lpstr>
      <vt:lpstr>Checklist for evaluation OER – some points</vt:lpstr>
      <vt:lpstr>Checklist for evaluation OER</vt:lpstr>
      <vt:lpstr>Checklist for evaluation OER</vt:lpstr>
      <vt:lpstr>PowerPoint Presentation</vt:lpstr>
      <vt:lpstr>PowerPoint Presentation</vt:lpstr>
      <vt:lpstr>Questions?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Education Resources</dc:title>
  <dc:creator>Laura Ambrose</dc:creator>
  <cp:lastModifiedBy>Laura Ambrose</cp:lastModifiedBy>
  <cp:revision>2</cp:revision>
  <dcterms:created xsi:type="dcterms:W3CDTF">2022-02-27T21:44:16Z</dcterms:created>
  <dcterms:modified xsi:type="dcterms:W3CDTF">2022-05-11T14:46:44Z</dcterms:modified>
</cp:coreProperties>
</file>